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6"/>
  </p:notesMasterIdLst>
  <p:sldIdLst>
    <p:sldId id="256" r:id="rId2"/>
    <p:sldId id="297" r:id="rId3"/>
    <p:sldId id="259" r:id="rId4"/>
    <p:sldId id="258" r:id="rId5"/>
    <p:sldId id="329" r:id="rId6"/>
    <p:sldId id="298" r:id="rId7"/>
    <p:sldId id="328" r:id="rId8"/>
    <p:sldId id="269" r:id="rId9"/>
    <p:sldId id="300" r:id="rId10"/>
    <p:sldId id="301" r:id="rId11"/>
    <p:sldId id="302" r:id="rId12"/>
    <p:sldId id="303" r:id="rId13"/>
    <p:sldId id="327" r:id="rId14"/>
    <p:sldId id="310" r:id="rId15"/>
    <p:sldId id="309" r:id="rId16"/>
    <p:sldId id="304" r:id="rId17"/>
    <p:sldId id="306" r:id="rId18"/>
    <p:sldId id="311" r:id="rId19"/>
    <p:sldId id="312" r:id="rId20"/>
    <p:sldId id="326" r:id="rId21"/>
    <p:sldId id="272" r:id="rId22"/>
    <p:sldId id="316" r:id="rId23"/>
    <p:sldId id="317" r:id="rId24"/>
    <p:sldId id="318" r:id="rId25"/>
    <p:sldId id="319" r:id="rId26"/>
    <p:sldId id="332" r:id="rId27"/>
    <p:sldId id="320" r:id="rId28"/>
    <p:sldId id="321" r:id="rId29"/>
    <p:sldId id="323" r:id="rId30"/>
    <p:sldId id="324" r:id="rId31"/>
    <p:sldId id="330" r:id="rId32"/>
    <p:sldId id="266" r:id="rId33"/>
    <p:sldId id="331" r:id="rId34"/>
    <p:sldId id="275" r:id="rId35"/>
  </p:sldIdLst>
  <p:sldSz cx="9144000" cy="5143500" type="screen16x9"/>
  <p:notesSz cx="6858000" cy="9144000"/>
  <p:embeddedFontLst>
    <p:embeddedFont>
      <p:font typeface="Anaheim" panose="020B0604020202020204" charset="0"/>
      <p:regular r:id="rId37"/>
    </p:embeddedFont>
    <p:embeddedFont>
      <p:font typeface="Anuphan" panose="020B0604020202020204" charset="-34"/>
      <p:regular r:id="rId38"/>
      <p:bold r:id="rId39"/>
    </p:embeddedFont>
    <p:embeddedFont>
      <p:font typeface="Barlow" panose="020B0604020202020204" charset="0"/>
      <p:regular r:id="rId40"/>
      <p:bold r:id="rId41"/>
      <p:italic r:id="rId42"/>
      <p:boldItalic r:id="rId43"/>
    </p:embeddedFont>
    <p:embeddedFont>
      <p:font typeface="Chivo" panose="020B0604020202020204" charset="0"/>
      <p:regular r:id="rId44"/>
      <p:bold r:id="rId45"/>
      <p:italic r:id="rId46"/>
      <p:boldItalic r:id="rId47"/>
    </p:embeddedFont>
    <p:embeddedFont>
      <p:font typeface="Chivo SemiBold"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7A1D66-2482-493F-99CB-7BAD7BBFE86F}">
  <a:tblStyle styleId="{0C7A1D66-2482-493F-99CB-7BAD7BBFE8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F7A06C5-6550-4708-B9F7-EED3A8E2A86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39" autoAdjust="0"/>
    <p:restoredTop sz="94660"/>
  </p:normalViewPr>
  <p:slideViewPr>
    <p:cSldViewPr snapToGrid="0">
      <p:cViewPr varScale="1">
        <p:scale>
          <a:sx n="107" d="100"/>
          <a:sy n="107" d="100"/>
        </p:scale>
        <p:origin x="672"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8917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51722045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25172204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51722045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25172204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6229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51722045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25172204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066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002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2740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326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4817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015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505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239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5000"/>
          </a:blip>
          <a:srcRect/>
          <a:stretch/>
        </p:blipFill>
        <p:spPr>
          <a:xfrm rot="10800000" flipH="1">
            <a:off x="0" y="0"/>
            <a:ext cx="9144000" cy="5143500"/>
          </a:xfrm>
          <a:prstGeom prst="rect">
            <a:avLst/>
          </a:prstGeom>
          <a:noFill/>
          <a:ln>
            <a:noFill/>
          </a:ln>
        </p:spPr>
      </p:pic>
      <p:grpSp>
        <p:nvGrpSpPr>
          <p:cNvPr id="10" name="Google Shape;10;p2"/>
          <p:cNvGrpSpPr/>
          <p:nvPr/>
        </p:nvGrpSpPr>
        <p:grpSpPr>
          <a:xfrm>
            <a:off x="1893425" y="-886250"/>
            <a:ext cx="4103099" cy="6546474"/>
            <a:chOff x="1893425" y="-886250"/>
            <a:chExt cx="4103099" cy="6546474"/>
          </a:xfrm>
        </p:grpSpPr>
        <p:pic>
          <p:nvPicPr>
            <p:cNvPr id="11" name="Google Shape;11;p2"/>
            <p:cNvPicPr preferRelativeResize="0"/>
            <p:nvPr/>
          </p:nvPicPr>
          <p:blipFill rotWithShape="1">
            <a:blip r:embed="rId3">
              <a:alphaModFix amt="70000"/>
            </a:blip>
            <a:srcRect l="30644" t="28196" r="30644" b="28196"/>
            <a:stretch/>
          </p:blipFill>
          <p:spPr>
            <a:xfrm>
              <a:off x="4005425" y="-886250"/>
              <a:ext cx="1991099" cy="2242949"/>
            </a:xfrm>
            <a:prstGeom prst="rect">
              <a:avLst/>
            </a:prstGeom>
            <a:noFill/>
            <a:ln>
              <a:noFill/>
            </a:ln>
          </p:spPr>
        </p:pic>
        <p:pic>
          <p:nvPicPr>
            <p:cNvPr id="12" name="Google Shape;12;p2"/>
            <p:cNvPicPr preferRelativeResize="0"/>
            <p:nvPr/>
          </p:nvPicPr>
          <p:blipFill rotWithShape="1">
            <a:blip r:embed="rId3">
              <a:alphaModFix amt="70000"/>
            </a:blip>
            <a:srcRect l="30644" t="28196" r="30644" b="28196"/>
            <a:stretch/>
          </p:blipFill>
          <p:spPr>
            <a:xfrm>
              <a:off x="1893425" y="4225550"/>
              <a:ext cx="1273574" cy="1434675"/>
            </a:xfrm>
            <a:prstGeom prst="rect">
              <a:avLst/>
            </a:prstGeom>
            <a:noFill/>
            <a:ln>
              <a:noFill/>
            </a:ln>
          </p:spPr>
        </p:pic>
      </p:grpSp>
      <p:grpSp>
        <p:nvGrpSpPr>
          <p:cNvPr id="13" name="Google Shape;13;p2"/>
          <p:cNvGrpSpPr/>
          <p:nvPr/>
        </p:nvGrpSpPr>
        <p:grpSpPr>
          <a:xfrm>
            <a:off x="0" y="236950"/>
            <a:ext cx="8859700" cy="0"/>
            <a:chOff x="0" y="236950"/>
            <a:chExt cx="8859700" cy="0"/>
          </a:xfrm>
        </p:grpSpPr>
        <p:cxnSp>
          <p:nvCxnSpPr>
            <p:cNvPr id="14" name="Google Shape;14;p2"/>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15;p2"/>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
        <p:nvSpPr>
          <p:cNvPr id="17" name="Google Shape;17;p2"/>
          <p:cNvSpPr txBox="1">
            <a:spLocks noGrp="1"/>
          </p:cNvSpPr>
          <p:nvPr>
            <p:ph type="ctrTitle"/>
          </p:nvPr>
        </p:nvSpPr>
        <p:spPr>
          <a:xfrm>
            <a:off x="4423175" y="1187425"/>
            <a:ext cx="4007700" cy="2100600"/>
          </a:xfrm>
          <a:prstGeom prst="rect">
            <a:avLst/>
          </a:prstGeom>
        </p:spPr>
        <p:txBody>
          <a:bodyPr spcFirstLastPara="1" wrap="square" lIns="91425" tIns="91425" rIns="91425" bIns="91425" anchor="b" anchorCtr="0">
            <a:noAutofit/>
          </a:bodyPr>
          <a:lstStyle>
            <a:lvl1pPr lvl="0">
              <a:spcBef>
                <a:spcPts val="0"/>
              </a:spcBef>
              <a:spcAft>
                <a:spcPts val="0"/>
              </a:spcAft>
              <a:buSzPts val="5700"/>
              <a:buNone/>
              <a:defRPr sz="5700" b="1">
                <a:latin typeface="Chivo"/>
                <a:ea typeface="Chivo"/>
                <a:cs typeface="Chivo"/>
                <a:sym typeface="Chivo"/>
              </a:defRPr>
            </a:lvl1pPr>
            <a:lvl2pPr lvl="1" algn="ctr">
              <a:spcBef>
                <a:spcPts val="0"/>
              </a:spcBef>
              <a:spcAft>
                <a:spcPts val="0"/>
              </a:spcAft>
              <a:buClr>
                <a:srgbClr val="191919"/>
              </a:buClr>
              <a:buSzPts val="5700"/>
              <a:buNone/>
              <a:defRPr sz="5700">
                <a:solidFill>
                  <a:srgbClr val="191919"/>
                </a:solidFill>
              </a:defRPr>
            </a:lvl2pPr>
            <a:lvl3pPr lvl="2" algn="ctr">
              <a:spcBef>
                <a:spcPts val="0"/>
              </a:spcBef>
              <a:spcAft>
                <a:spcPts val="0"/>
              </a:spcAft>
              <a:buClr>
                <a:srgbClr val="191919"/>
              </a:buClr>
              <a:buSzPts val="5700"/>
              <a:buNone/>
              <a:defRPr sz="5700">
                <a:solidFill>
                  <a:srgbClr val="191919"/>
                </a:solidFill>
              </a:defRPr>
            </a:lvl3pPr>
            <a:lvl4pPr lvl="3" algn="ctr">
              <a:spcBef>
                <a:spcPts val="0"/>
              </a:spcBef>
              <a:spcAft>
                <a:spcPts val="0"/>
              </a:spcAft>
              <a:buClr>
                <a:srgbClr val="191919"/>
              </a:buClr>
              <a:buSzPts val="5700"/>
              <a:buNone/>
              <a:defRPr sz="5700">
                <a:solidFill>
                  <a:srgbClr val="191919"/>
                </a:solidFill>
              </a:defRPr>
            </a:lvl4pPr>
            <a:lvl5pPr lvl="4" algn="ctr">
              <a:spcBef>
                <a:spcPts val="0"/>
              </a:spcBef>
              <a:spcAft>
                <a:spcPts val="0"/>
              </a:spcAft>
              <a:buClr>
                <a:srgbClr val="191919"/>
              </a:buClr>
              <a:buSzPts val="5700"/>
              <a:buNone/>
              <a:defRPr sz="5700">
                <a:solidFill>
                  <a:srgbClr val="191919"/>
                </a:solidFill>
              </a:defRPr>
            </a:lvl5pPr>
            <a:lvl6pPr lvl="5" algn="ctr">
              <a:spcBef>
                <a:spcPts val="0"/>
              </a:spcBef>
              <a:spcAft>
                <a:spcPts val="0"/>
              </a:spcAft>
              <a:buClr>
                <a:srgbClr val="191919"/>
              </a:buClr>
              <a:buSzPts val="5700"/>
              <a:buNone/>
              <a:defRPr sz="5700">
                <a:solidFill>
                  <a:srgbClr val="191919"/>
                </a:solidFill>
              </a:defRPr>
            </a:lvl6pPr>
            <a:lvl7pPr lvl="6" algn="ctr">
              <a:spcBef>
                <a:spcPts val="0"/>
              </a:spcBef>
              <a:spcAft>
                <a:spcPts val="0"/>
              </a:spcAft>
              <a:buClr>
                <a:srgbClr val="191919"/>
              </a:buClr>
              <a:buSzPts val="5700"/>
              <a:buNone/>
              <a:defRPr sz="5700">
                <a:solidFill>
                  <a:srgbClr val="191919"/>
                </a:solidFill>
              </a:defRPr>
            </a:lvl7pPr>
            <a:lvl8pPr lvl="7" algn="ctr">
              <a:spcBef>
                <a:spcPts val="0"/>
              </a:spcBef>
              <a:spcAft>
                <a:spcPts val="0"/>
              </a:spcAft>
              <a:buClr>
                <a:srgbClr val="191919"/>
              </a:buClr>
              <a:buSzPts val="5700"/>
              <a:buNone/>
              <a:defRPr sz="5700">
                <a:solidFill>
                  <a:srgbClr val="191919"/>
                </a:solidFill>
              </a:defRPr>
            </a:lvl8pPr>
            <a:lvl9pPr lvl="8" algn="ctr">
              <a:spcBef>
                <a:spcPts val="0"/>
              </a:spcBef>
              <a:spcAft>
                <a:spcPts val="0"/>
              </a:spcAft>
              <a:buClr>
                <a:srgbClr val="191919"/>
              </a:buClr>
              <a:buSzPts val="5700"/>
              <a:buNone/>
              <a:defRPr sz="5700">
                <a:solidFill>
                  <a:srgbClr val="191919"/>
                </a:solidFill>
              </a:defRPr>
            </a:lvl9pPr>
          </a:lstStyle>
          <a:p>
            <a:endParaRPr/>
          </a:p>
        </p:txBody>
      </p:sp>
      <p:sp>
        <p:nvSpPr>
          <p:cNvPr id="18" name="Google Shape;18;p2"/>
          <p:cNvSpPr txBox="1">
            <a:spLocks noGrp="1"/>
          </p:cNvSpPr>
          <p:nvPr>
            <p:ph type="subTitle" idx="1"/>
          </p:nvPr>
        </p:nvSpPr>
        <p:spPr>
          <a:xfrm>
            <a:off x="4423175" y="3287975"/>
            <a:ext cx="2409600" cy="668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atin typeface="Barlow"/>
                <a:ea typeface="Barlow"/>
                <a:cs typeface="Barlow"/>
                <a:sym typeface="Barlow"/>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0"/>
        <p:cNvGrpSpPr/>
        <p:nvPr/>
      </p:nvGrpSpPr>
      <p:grpSpPr>
        <a:xfrm>
          <a:off x="0" y="0"/>
          <a:ext cx="0" cy="0"/>
          <a:chOff x="0" y="0"/>
          <a:chExt cx="0" cy="0"/>
        </a:xfrm>
      </p:grpSpPr>
      <p:pic>
        <p:nvPicPr>
          <p:cNvPr id="121" name="Google Shape;121;p13"/>
          <p:cNvPicPr preferRelativeResize="0"/>
          <p:nvPr/>
        </p:nvPicPr>
        <p:blipFill>
          <a:blip r:embed="rId2">
            <a:alphaModFix amt="65000"/>
          </a:blip>
          <a:stretch>
            <a:fillRect/>
          </a:stretch>
        </p:blipFill>
        <p:spPr>
          <a:xfrm rot="10800000" flipH="1">
            <a:off x="0" y="0"/>
            <a:ext cx="9144000" cy="5143500"/>
          </a:xfrm>
          <a:prstGeom prst="rect">
            <a:avLst/>
          </a:prstGeom>
          <a:noFill/>
          <a:ln>
            <a:noFill/>
          </a:ln>
        </p:spPr>
      </p:pic>
      <p:grpSp>
        <p:nvGrpSpPr>
          <p:cNvPr id="122" name="Google Shape;122;p13"/>
          <p:cNvGrpSpPr/>
          <p:nvPr/>
        </p:nvGrpSpPr>
        <p:grpSpPr>
          <a:xfrm>
            <a:off x="-772700" y="236962"/>
            <a:ext cx="11731286" cy="6057263"/>
            <a:chOff x="-772700" y="236962"/>
            <a:chExt cx="11731286" cy="6057263"/>
          </a:xfrm>
        </p:grpSpPr>
        <p:pic>
          <p:nvPicPr>
            <p:cNvPr id="123" name="Google Shape;123;p13"/>
            <p:cNvPicPr preferRelativeResize="0"/>
            <p:nvPr/>
          </p:nvPicPr>
          <p:blipFill rotWithShape="1">
            <a:blip r:embed="rId3">
              <a:alphaModFix amt="70000"/>
            </a:blip>
            <a:srcRect l="30644" t="28196" r="30644" b="28196"/>
            <a:stretch/>
          </p:blipFill>
          <p:spPr>
            <a:xfrm>
              <a:off x="-772700" y="4051275"/>
              <a:ext cx="1991099" cy="2242949"/>
            </a:xfrm>
            <a:prstGeom prst="rect">
              <a:avLst/>
            </a:prstGeom>
            <a:noFill/>
            <a:ln>
              <a:noFill/>
            </a:ln>
          </p:spPr>
        </p:pic>
        <p:pic>
          <p:nvPicPr>
            <p:cNvPr id="124" name="Google Shape;124;p13"/>
            <p:cNvPicPr preferRelativeResize="0"/>
            <p:nvPr/>
          </p:nvPicPr>
          <p:blipFill rotWithShape="1">
            <a:blip r:embed="rId3">
              <a:alphaModFix amt="70000"/>
            </a:blip>
            <a:srcRect l="30644" t="28196" r="30644" b="28196"/>
            <a:stretch/>
          </p:blipFill>
          <p:spPr>
            <a:xfrm>
              <a:off x="8266062" y="236962"/>
              <a:ext cx="2692524" cy="3033126"/>
            </a:xfrm>
            <a:prstGeom prst="rect">
              <a:avLst/>
            </a:prstGeom>
            <a:noFill/>
            <a:ln>
              <a:noFill/>
            </a:ln>
          </p:spPr>
        </p:pic>
      </p:grpSp>
      <p:sp>
        <p:nvSpPr>
          <p:cNvPr id="125" name="Google Shape;125;p13"/>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6" name="Google Shape;126;p13"/>
          <p:cNvSpPr txBox="1">
            <a:spLocks noGrp="1"/>
          </p:cNvSpPr>
          <p:nvPr>
            <p:ph type="title" idx="2" hasCustomPrompt="1"/>
          </p:nvPr>
        </p:nvSpPr>
        <p:spPr>
          <a:xfrm>
            <a:off x="720000" y="1785825"/>
            <a:ext cx="6933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700"/>
              <a:buNone/>
              <a:defRPr sz="2700">
                <a:solidFill>
                  <a:schemeClr val="lt1"/>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127" name="Google Shape;127;p13"/>
          <p:cNvSpPr txBox="1">
            <a:spLocks noGrp="1"/>
          </p:cNvSpPr>
          <p:nvPr>
            <p:ph type="title" idx="3" hasCustomPrompt="1"/>
          </p:nvPr>
        </p:nvSpPr>
        <p:spPr>
          <a:xfrm>
            <a:off x="4767250" y="1785825"/>
            <a:ext cx="6933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700"/>
              <a:buNone/>
              <a:defRPr sz="2700">
                <a:solidFill>
                  <a:schemeClr val="lt1"/>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128" name="Google Shape;128;p13"/>
          <p:cNvSpPr txBox="1">
            <a:spLocks noGrp="1"/>
          </p:cNvSpPr>
          <p:nvPr>
            <p:ph type="title" idx="4" hasCustomPrompt="1"/>
          </p:nvPr>
        </p:nvSpPr>
        <p:spPr>
          <a:xfrm>
            <a:off x="720000" y="2519250"/>
            <a:ext cx="6933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700"/>
              <a:buNone/>
              <a:defRPr sz="2700">
                <a:solidFill>
                  <a:schemeClr val="lt1"/>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129" name="Google Shape;129;p13"/>
          <p:cNvSpPr txBox="1">
            <a:spLocks noGrp="1"/>
          </p:cNvSpPr>
          <p:nvPr>
            <p:ph type="title" idx="5" hasCustomPrompt="1"/>
          </p:nvPr>
        </p:nvSpPr>
        <p:spPr>
          <a:xfrm>
            <a:off x="4767250" y="2519250"/>
            <a:ext cx="6933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700"/>
              <a:buNone/>
              <a:defRPr sz="2700">
                <a:solidFill>
                  <a:schemeClr val="lt1"/>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130" name="Google Shape;130;p13"/>
          <p:cNvSpPr txBox="1">
            <a:spLocks noGrp="1"/>
          </p:cNvSpPr>
          <p:nvPr>
            <p:ph type="title" idx="6" hasCustomPrompt="1"/>
          </p:nvPr>
        </p:nvSpPr>
        <p:spPr>
          <a:xfrm>
            <a:off x="720000" y="3252675"/>
            <a:ext cx="6933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700"/>
              <a:buNone/>
              <a:defRPr sz="2700">
                <a:solidFill>
                  <a:schemeClr val="lt1"/>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131" name="Google Shape;131;p13"/>
          <p:cNvSpPr txBox="1">
            <a:spLocks noGrp="1"/>
          </p:cNvSpPr>
          <p:nvPr>
            <p:ph type="title" idx="7" hasCustomPrompt="1"/>
          </p:nvPr>
        </p:nvSpPr>
        <p:spPr>
          <a:xfrm>
            <a:off x="4767250" y="3252675"/>
            <a:ext cx="693300" cy="45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700"/>
              <a:buNone/>
              <a:defRPr sz="2700">
                <a:solidFill>
                  <a:schemeClr val="lt1"/>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132" name="Google Shape;132;p13"/>
          <p:cNvSpPr txBox="1">
            <a:spLocks noGrp="1"/>
          </p:cNvSpPr>
          <p:nvPr>
            <p:ph type="subTitle" idx="1"/>
          </p:nvPr>
        </p:nvSpPr>
        <p:spPr>
          <a:xfrm>
            <a:off x="1413450" y="1785825"/>
            <a:ext cx="2963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133" name="Google Shape;133;p13"/>
          <p:cNvSpPr txBox="1">
            <a:spLocks noGrp="1"/>
          </p:cNvSpPr>
          <p:nvPr>
            <p:ph type="subTitle" idx="8"/>
          </p:nvPr>
        </p:nvSpPr>
        <p:spPr>
          <a:xfrm>
            <a:off x="1413450" y="2519250"/>
            <a:ext cx="2963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134" name="Google Shape;134;p13"/>
          <p:cNvSpPr txBox="1">
            <a:spLocks noGrp="1"/>
          </p:cNvSpPr>
          <p:nvPr>
            <p:ph type="subTitle" idx="9"/>
          </p:nvPr>
        </p:nvSpPr>
        <p:spPr>
          <a:xfrm>
            <a:off x="1413450" y="3252675"/>
            <a:ext cx="2963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135" name="Google Shape;135;p13"/>
          <p:cNvSpPr txBox="1">
            <a:spLocks noGrp="1"/>
          </p:cNvSpPr>
          <p:nvPr>
            <p:ph type="subTitle" idx="13"/>
          </p:nvPr>
        </p:nvSpPr>
        <p:spPr>
          <a:xfrm>
            <a:off x="5460300" y="1785825"/>
            <a:ext cx="2963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136" name="Google Shape;136;p13"/>
          <p:cNvSpPr txBox="1">
            <a:spLocks noGrp="1"/>
          </p:cNvSpPr>
          <p:nvPr>
            <p:ph type="subTitle" idx="14"/>
          </p:nvPr>
        </p:nvSpPr>
        <p:spPr>
          <a:xfrm>
            <a:off x="5460300" y="2519250"/>
            <a:ext cx="2963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137" name="Google Shape;137;p13"/>
          <p:cNvSpPr txBox="1">
            <a:spLocks noGrp="1"/>
          </p:cNvSpPr>
          <p:nvPr>
            <p:ph type="subTitle" idx="15"/>
          </p:nvPr>
        </p:nvSpPr>
        <p:spPr>
          <a:xfrm>
            <a:off x="5460300" y="3252675"/>
            <a:ext cx="2963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pic>
        <p:nvPicPr>
          <p:cNvPr id="138" name="Google Shape;138;p13"/>
          <p:cNvPicPr preferRelativeResize="0"/>
          <p:nvPr/>
        </p:nvPicPr>
        <p:blipFill rotWithShape="1">
          <a:blip r:embed="rId3">
            <a:alphaModFix amt="70000"/>
          </a:blip>
          <a:srcRect l="30644" t="28196" r="30644" b="28196"/>
          <a:stretch/>
        </p:blipFill>
        <p:spPr>
          <a:xfrm>
            <a:off x="4377150" y="4250412"/>
            <a:ext cx="627774" cy="707176"/>
          </a:xfrm>
          <a:prstGeom prst="rect">
            <a:avLst/>
          </a:prstGeom>
          <a:noFill/>
          <a:ln>
            <a:noFill/>
          </a:ln>
        </p:spPr>
      </p:pic>
      <p:pic>
        <p:nvPicPr>
          <p:cNvPr id="139" name="Google Shape;139;p13"/>
          <p:cNvPicPr preferRelativeResize="0"/>
          <p:nvPr/>
        </p:nvPicPr>
        <p:blipFill rotWithShape="1">
          <a:blip r:embed="rId3">
            <a:alphaModFix amt="70000"/>
          </a:blip>
          <a:srcRect l="30644" t="28196" r="30644" b="28196"/>
          <a:stretch/>
        </p:blipFill>
        <p:spPr>
          <a:xfrm>
            <a:off x="5599750" y="4719521"/>
            <a:ext cx="405853" cy="457199"/>
          </a:xfrm>
          <a:prstGeom prst="rect">
            <a:avLst/>
          </a:prstGeom>
          <a:noFill/>
          <a:ln>
            <a:noFill/>
          </a:ln>
        </p:spPr>
      </p:pic>
      <p:grpSp>
        <p:nvGrpSpPr>
          <p:cNvPr id="140" name="Google Shape;140;p13"/>
          <p:cNvGrpSpPr/>
          <p:nvPr/>
        </p:nvGrpSpPr>
        <p:grpSpPr>
          <a:xfrm>
            <a:off x="0" y="236950"/>
            <a:ext cx="8859700" cy="0"/>
            <a:chOff x="0" y="236950"/>
            <a:chExt cx="8859700" cy="0"/>
          </a:xfrm>
        </p:grpSpPr>
        <p:cxnSp>
          <p:nvCxnSpPr>
            <p:cNvPr id="141" name="Google Shape;141;p13"/>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142" name="Google Shape;142;p13"/>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143" name="Google Shape;143;p13"/>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44"/>
        <p:cNvGrpSpPr/>
        <p:nvPr/>
      </p:nvGrpSpPr>
      <p:grpSpPr>
        <a:xfrm>
          <a:off x="0" y="0"/>
          <a:ext cx="0" cy="0"/>
          <a:chOff x="0" y="0"/>
          <a:chExt cx="0" cy="0"/>
        </a:xfrm>
      </p:grpSpPr>
      <p:pic>
        <p:nvPicPr>
          <p:cNvPr id="145" name="Google Shape;145;p1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46" name="Google Shape;146;p14"/>
          <p:cNvSpPr txBox="1">
            <a:spLocks noGrp="1"/>
          </p:cNvSpPr>
          <p:nvPr>
            <p:ph type="title"/>
          </p:nvPr>
        </p:nvSpPr>
        <p:spPr>
          <a:xfrm>
            <a:off x="4505925" y="1042050"/>
            <a:ext cx="3924900" cy="105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7" name="Google Shape;147;p14"/>
          <p:cNvSpPr txBox="1">
            <a:spLocks noGrp="1"/>
          </p:cNvSpPr>
          <p:nvPr>
            <p:ph type="subTitle" idx="1"/>
          </p:nvPr>
        </p:nvSpPr>
        <p:spPr>
          <a:xfrm>
            <a:off x="4505925" y="2097450"/>
            <a:ext cx="3924900" cy="200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grpSp>
        <p:nvGrpSpPr>
          <p:cNvPr id="148" name="Google Shape;148;p14"/>
          <p:cNvGrpSpPr/>
          <p:nvPr/>
        </p:nvGrpSpPr>
        <p:grpSpPr>
          <a:xfrm>
            <a:off x="0" y="236950"/>
            <a:ext cx="8859700" cy="0"/>
            <a:chOff x="0" y="236950"/>
            <a:chExt cx="8859700" cy="0"/>
          </a:xfrm>
        </p:grpSpPr>
        <p:cxnSp>
          <p:nvCxnSpPr>
            <p:cNvPr id="149" name="Google Shape;149;p14"/>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150" name="Google Shape;150;p14"/>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151" name="Google Shape;151;p14"/>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grpSp>
        <p:nvGrpSpPr>
          <p:cNvPr id="152" name="Google Shape;152;p14"/>
          <p:cNvGrpSpPr/>
          <p:nvPr/>
        </p:nvGrpSpPr>
        <p:grpSpPr>
          <a:xfrm>
            <a:off x="-681625" y="894775"/>
            <a:ext cx="10338824" cy="3442025"/>
            <a:chOff x="-681625" y="894775"/>
            <a:chExt cx="10338824" cy="3442025"/>
          </a:xfrm>
        </p:grpSpPr>
        <p:pic>
          <p:nvPicPr>
            <p:cNvPr id="153" name="Google Shape;153;p14"/>
            <p:cNvPicPr preferRelativeResize="0"/>
            <p:nvPr/>
          </p:nvPicPr>
          <p:blipFill rotWithShape="1">
            <a:blip r:embed="rId3">
              <a:alphaModFix amt="70000"/>
            </a:blip>
            <a:srcRect l="30644" t="28196" r="30644" b="28196"/>
            <a:stretch/>
          </p:blipFill>
          <p:spPr>
            <a:xfrm>
              <a:off x="-681625" y="2093850"/>
              <a:ext cx="1991099" cy="2242949"/>
            </a:xfrm>
            <a:prstGeom prst="rect">
              <a:avLst/>
            </a:prstGeom>
            <a:noFill/>
            <a:ln>
              <a:noFill/>
            </a:ln>
          </p:spPr>
        </p:pic>
        <p:pic>
          <p:nvPicPr>
            <p:cNvPr id="154" name="Google Shape;154;p14"/>
            <p:cNvPicPr preferRelativeResize="0"/>
            <p:nvPr/>
          </p:nvPicPr>
          <p:blipFill rotWithShape="1">
            <a:blip r:embed="rId3">
              <a:alphaModFix amt="70000"/>
            </a:blip>
            <a:srcRect l="30644" t="28196" r="30644" b="28196"/>
            <a:stretch/>
          </p:blipFill>
          <p:spPr>
            <a:xfrm>
              <a:off x="8383625" y="894775"/>
              <a:ext cx="1273574" cy="1434675"/>
            </a:xfrm>
            <a:prstGeom prst="rect">
              <a:avLst/>
            </a:prstGeom>
            <a:noFill/>
            <a:ln>
              <a:noFill/>
            </a:ln>
          </p:spPr>
        </p:pic>
        <p:pic>
          <p:nvPicPr>
            <p:cNvPr id="155" name="Google Shape;155;p14"/>
            <p:cNvPicPr preferRelativeResize="0"/>
            <p:nvPr/>
          </p:nvPicPr>
          <p:blipFill rotWithShape="1">
            <a:blip r:embed="rId3">
              <a:alphaModFix amt="70000"/>
            </a:blip>
            <a:srcRect l="30644" t="28196" r="30644" b="28196"/>
            <a:stretch/>
          </p:blipFill>
          <p:spPr>
            <a:xfrm>
              <a:off x="360824" y="1061462"/>
              <a:ext cx="704824" cy="793976"/>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56"/>
        <p:cNvGrpSpPr/>
        <p:nvPr/>
      </p:nvGrpSpPr>
      <p:grpSpPr>
        <a:xfrm>
          <a:off x="0" y="0"/>
          <a:ext cx="0" cy="0"/>
          <a:chOff x="0" y="0"/>
          <a:chExt cx="0" cy="0"/>
        </a:xfrm>
      </p:grpSpPr>
      <p:pic>
        <p:nvPicPr>
          <p:cNvPr id="157" name="Google Shape;157;p15"/>
          <p:cNvPicPr preferRelativeResize="0"/>
          <p:nvPr/>
        </p:nvPicPr>
        <p:blipFill>
          <a:blip r:embed="rId2">
            <a:alphaModFix amt="65000"/>
          </a:blip>
          <a:stretch>
            <a:fillRect/>
          </a:stretch>
        </p:blipFill>
        <p:spPr>
          <a:xfrm>
            <a:off x="0" y="0"/>
            <a:ext cx="9144000" cy="5143500"/>
          </a:xfrm>
          <a:prstGeom prst="rect">
            <a:avLst/>
          </a:prstGeom>
          <a:noFill/>
          <a:ln>
            <a:noFill/>
          </a:ln>
        </p:spPr>
      </p:pic>
      <p:grpSp>
        <p:nvGrpSpPr>
          <p:cNvPr id="158" name="Google Shape;158;p15"/>
          <p:cNvGrpSpPr/>
          <p:nvPr/>
        </p:nvGrpSpPr>
        <p:grpSpPr>
          <a:xfrm>
            <a:off x="-945675" y="490625"/>
            <a:ext cx="10336924" cy="5009274"/>
            <a:chOff x="-945675" y="490625"/>
            <a:chExt cx="10336924" cy="5009274"/>
          </a:xfrm>
        </p:grpSpPr>
        <p:pic>
          <p:nvPicPr>
            <p:cNvPr id="159" name="Google Shape;159;p15"/>
            <p:cNvPicPr preferRelativeResize="0"/>
            <p:nvPr/>
          </p:nvPicPr>
          <p:blipFill rotWithShape="1">
            <a:blip r:embed="rId3">
              <a:alphaModFix amt="70000"/>
            </a:blip>
            <a:srcRect l="30644" t="28196" r="30644" b="28196"/>
            <a:stretch/>
          </p:blipFill>
          <p:spPr>
            <a:xfrm>
              <a:off x="-945675" y="490625"/>
              <a:ext cx="1991099" cy="2242949"/>
            </a:xfrm>
            <a:prstGeom prst="rect">
              <a:avLst/>
            </a:prstGeom>
            <a:noFill/>
            <a:ln>
              <a:noFill/>
            </a:ln>
          </p:spPr>
        </p:pic>
        <p:pic>
          <p:nvPicPr>
            <p:cNvPr id="160" name="Google Shape;160;p15"/>
            <p:cNvPicPr preferRelativeResize="0"/>
            <p:nvPr/>
          </p:nvPicPr>
          <p:blipFill rotWithShape="1">
            <a:blip r:embed="rId3">
              <a:alphaModFix amt="70000"/>
            </a:blip>
            <a:srcRect l="30644" t="28196" r="30644" b="28196"/>
            <a:stretch/>
          </p:blipFill>
          <p:spPr>
            <a:xfrm>
              <a:off x="7457550" y="4065225"/>
              <a:ext cx="1273574" cy="1434675"/>
            </a:xfrm>
            <a:prstGeom prst="rect">
              <a:avLst/>
            </a:prstGeom>
            <a:noFill/>
            <a:ln>
              <a:noFill/>
            </a:ln>
          </p:spPr>
        </p:pic>
        <p:pic>
          <p:nvPicPr>
            <p:cNvPr id="161" name="Google Shape;161;p15"/>
            <p:cNvPicPr preferRelativeResize="0"/>
            <p:nvPr/>
          </p:nvPicPr>
          <p:blipFill rotWithShape="1">
            <a:blip r:embed="rId3">
              <a:alphaModFix amt="70000"/>
            </a:blip>
            <a:srcRect l="30644" t="28196" r="30644" b="28196"/>
            <a:stretch/>
          </p:blipFill>
          <p:spPr>
            <a:xfrm>
              <a:off x="8686424" y="1273125"/>
              <a:ext cx="704824" cy="793976"/>
            </a:xfrm>
            <a:prstGeom prst="rect">
              <a:avLst/>
            </a:prstGeom>
            <a:noFill/>
            <a:ln>
              <a:noFill/>
            </a:ln>
          </p:spPr>
        </p:pic>
      </p:grpSp>
      <p:sp>
        <p:nvSpPr>
          <p:cNvPr id="162" name="Google Shape;162;p15"/>
          <p:cNvSpPr txBox="1">
            <a:spLocks noGrp="1"/>
          </p:cNvSpPr>
          <p:nvPr>
            <p:ph type="title"/>
          </p:nvPr>
        </p:nvSpPr>
        <p:spPr>
          <a:xfrm>
            <a:off x="3580450" y="539500"/>
            <a:ext cx="2402100" cy="1034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3" name="Google Shape;163;p15"/>
          <p:cNvSpPr txBox="1">
            <a:spLocks noGrp="1"/>
          </p:cNvSpPr>
          <p:nvPr>
            <p:ph type="subTitle" idx="1"/>
          </p:nvPr>
        </p:nvSpPr>
        <p:spPr>
          <a:xfrm>
            <a:off x="5982559" y="539500"/>
            <a:ext cx="2449500" cy="103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64" name="Google Shape;164;p15"/>
          <p:cNvGrpSpPr/>
          <p:nvPr/>
        </p:nvGrpSpPr>
        <p:grpSpPr>
          <a:xfrm>
            <a:off x="0" y="236950"/>
            <a:ext cx="8859700" cy="0"/>
            <a:chOff x="0" y="236950"/>
            <a:chExt cx="8859700" cy="0"/>
          </a:xfrm>
        </p:grpSpPr>
        <p:cxnSp>
          <p:nvCxnSpPr>
            <p:cNvPr id="165" name="Google Shape;165;p15"/>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15"/>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167" name="Google Shape;167;p15"/>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
        <p:nvSpPr>
          <p:cNvPr id="168" name="Google Shape;168;p15"/>
          <p:cNvSpPr>
            <a:spLocks noGrp="1"/>
          </p:cNvSpPr>
          <p:nvPr>
            <p:ph type="pic" idx="2"/>
          </p:nvPr>
        </p:nvSpPr>
        <p:spPr>
          <a:xfrm>
            <a:off x="713225" y="539500"/>
            <a:ext cx="2780100" cy="4093500"/>
          </a:xfrm>
          <a:prstGeom prst="rect">
            <a:avLst/>
          </a:prstGeom>
          <a:noFill/>
          <a:ln>
            <a:noFill/>
          </a:ln>
          <a:effectLst>
            <a:outerShdw blurRad="100013" dist="28575" dir="5100000" algn="bl" rotWithShape="0">
              <a:schemeClr val="dk1">
                <a:alpha val="50000"/>
              </a:schemeClr>
            </a:outerShdw>
          </a:effectLst>
        </p:spPr>
      </p:sp>
      <p:sp>
        <p:nvSpPr>
          <p:cNvPr id="169" name="Google Shape;169;p15"/>
          <p:cNvSpPr>
            <a:spLocks noGrp="1"/>
          </p:cNvSpPr>
          <p:nvPr>
            <p:ph type="pic" idx="3"/>
          </p:nvPr>
        </p:nvSpPr>
        <p:spPr>
          <a:xfrm>
            <a:off x="3578750" y="3178536"/>
            <a:ext cx="4853400" cy="1454400"/>
          </a:xfrm>
          <a:prstGeom prst="rect">
            <a:avLst/>
          </a:prstGeom>
          <a:noFill/>
          <a:ln>
            <a:noFill/>
          </a:ln>
          <a:effectLst>
            <a:outerShdw blurRad="100013" dist="28575" dir="5100000" algn="bl" rotWithShape="0">
              <a:schemeClr val="dk1">
                <a:alpha val="50000"/>
              </a:schemeClr>
            </a:outerShdw>
          </a:effectLst>
        </p:spPr>
      </p:sp>
      <p:sp>
        <p:nvSpPr>
          <p:cNvPr id="170" name="Google Shape;170;p15"/>
          <p:cNvSpPr>
            <a:spLocks noGrp="1"/>
          </p:cNvSpPr>
          <p:nvPr>
            <p:ph type="pic" idx="4"/>
          </p:nvPr>
        </p:nvSpPr>
        <p:spPr>
          <a:xfrm>
            <a:off x="3578750" y="1627700"/>
            <a:ext cx="4853100" cy="1454400"/>
          </a:xfrm>
          <a:prstGeom prst="rect">
            <a:avLst/>
          </a:prstGeom>
          <a:noFill/>
          <a:ln>
            <a:noFill/>
          </a:ln>
          <a:effectLst>
            <a:outerShdw blurRad="100013" dist="28575" dir="5100000" algn="bl" rotWithShape="0">
              <a:schemeClr val="dk1">
                <a:alpha val="50000"/>
              </a:scheme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8"/>
        <p:cNvGrpSpPr/>
        <p:nvPr/>
      </p:nvGrpSpPr>
      <p:grpSpPr>
        <a:xfrm>
          <a:off x="0" y="0"/>
          <a:ext cx="0" cy="0"/>
          <a:chOff x="0" y="0"/>
          <a:chExt cx="0" cy="0"/>
        </a:xfrm>
      </p:grpSpPr>
      <p:pic>
        <p:nvPicPr>
          <p:cNvPr id="189" name="Google Shape;189;p17"/>
          <p:cNvPicPr preferRelativeResize="0"/>
          <p:nvPr/>
        </p:nvPicPr>
        <p:blipFill rotWithShape="1">
          <a:blip r:embed="rId2">
            <a:alphaModFix amt="65000"/>
          </a:blip>
          <a:srcRect/>
          <a:stretch/>
        </p:blipFill>
        <p:spPr>
          <a:xfrm>
            <a:off x="0" y="0"/>
            <a:ext cx="9144000" cy="5143500"/>
          </a:xfrm>
          <a:prstGeom prst="rect">
            <a:avLst/>
          </a:prstGeom>
          <a:noFill/>
          <a:ln>
            <a:noFill/>
          </a:ln>
        </p:spPr>
      </p:pic>
      <p:grpSp>
        <p:nvGrpSpPr>
          <p:cNvPr id="190" name="Google Shape;190;p17"/>
          <p:cNvGrpSpPr/>
          <p:nvPr/>
        </p:nvGrpSpPr>
        <p:grpSpPr>
          <a:xfrm>
            <a:off x="-1002275" y="990218"/>
            <a:ext cx="10131099" cy="5232731"/>
            <a:chOff x="-1002275" y="990218"/>
            <a:chExt cx="10131099" cy="5232731"/>
          </a:xfrm>
        </p:grpSpPr>
        <p:pic>
          <p:nvPicPr>
            <p:cNvPr id="191" name="Google Shape;191;p17"/>
            <p:cNvPicPr preferRelativeResize="0"/>
            <p:nvPr/>
          </p:nvPicPr>
          <p:blipFill rotWithShape="1">
            <a:blip r:embed="rId3">
              <a:alphaModFix amt="70000"/>
            </a:blip>
            <a:srcRect l="30644" t="28196" r="30644" b="28196"/>
            <a:stretch/>
          </p:blipFill>
          <p:spPr>
            <a:xfrm>
              <a:off x="-1002275" y="3980000"/>
              <a:ext cx="1991099" cy="2242949"/>
            </a:xfrm>
            <a:prstGeom prst="rect">
              <a:avLst/>
            </a:prstGeom>
            <a:noFill/>
            <a:ln>
              <a:noFill/>
            </a:ln>
          </p:spPr>
        </p:pic>
        <p:pic>
          <p:nvPicPr>
            <p:cNvPr id="192" name="Google Shape;192;p17"/>
            <p:cNvPicPr preferRelativeResize="0"/>
            <p:nvPr/>
          </p:nvPicPr>
          <p:blipFill rotWithShape="1">
            <a:blip r:embed="rId3">
              <a:alphaModFix amt="70000"/>
            </a:blip>
            <a:srcRect l="30644" t="28196" r="30644" b="28196"/>
            <a:stretch/>
          </p:blipFill>
          <p:spPr>
            <a:xfrm>
              <a:off x="8423999" y="990218"/>
              <a:ext cx="704824" cy="793981"/>
            </a:xfrm>
            <a:prstGeom prst="rect">
              <a:avLst/>
            </a:prstGeom>
            <a:noFill/>
            <a:ln>
              <a:noFill/>
            </a:ln>
          </p:spPr>
        </p:pic>
        <p:pic>
          <p:nvPicPr>
            <p:cNvPr id="193" name="Google Shape;193;p17"/>
            <p:cNvPicPr preferRelativeResize="0"/>
            <p:nvPr/>
          </p:nvPicPr>
          <p:blipFill rotWithShape="1">
            <a:blip r:embed="rId3">
              <a:alphaModFix amt="70000"/>
            </a:blip>
            <a:srcRect l="30644" t="28196" r="30644" b="28196"/>
            <a:stretch/>
          </p:blipFill>
          <p:spPr>
            <a:xfrm>
              <a:off x="8527225" y="2537475"/>
              <a:ext cx="332475" cy="374525"/>
            </a:xfrm>
            <a:prstGeom prst="rect">
              <a:avLst/>
            </a:prstGeom>
            <a:noFill/>
            <a:ln>
              <a:noFill/>
            </a:ln>
          </p:spPr>
        </p:pic>
        <p:pic>
          <p:nvPicPr>
            <p:cNvPr id="194" name="Google Shape;194;p17"/>
            <p:cNvPicPr preferRelativeResize="0"/>
            <p:nvPr/>
          </p:nvPicPr>
          <p:blipFill rotWithShape="1">
            <a:blip r:embed="rId3">
              <a:alphaModFix amt="70000"/>
            </a:blip>
            <a:srcRect l="30644" t="28196" r="30644" b="28196"/>
            <a:stretch/>
          </p:blipFill>
          <p:spPr>
            <a:xfrm>
              <a:off x="-177300" y="3348525"/>
              <a:ext cx="332475" cy="374525"/>
            </a:xfrm>
            <a:prstGeom prst="rect">
              <a:avLst/>
            </a:prstGeom>
            <a:noFill/>
            <a:ln>
              <a:noFill/>
            </a:ln>
          </p:spPr>
        </p:pic>
      </p:grpSp>
      <p:sp>
        <p:nvSpPr>
          <p:cNvPr id="195" name="Google Shape;195;p1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6" name="Google Shape;196;p17"/>
          <p:cNvSpPr txBox="1">
            <a:spLocks noGrp="1"/>
          </p:cNvSpPr>
          <p:nvPr>
            <p:ph type="subTitle" idx="1"/>
          </p:nvPr>
        </p:nvSpPr>
        <p:spPr>
          <a:xfrm>
            <a:off x="3661688" y="1226000"/>
            <a:ext cx="46614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7" name="Google Shape;197;p17"/>
          <p:cNvSpPr txBox="1">
            <a:spLocks noGrp="1"/>
          </p:cNvSpPr>
          <p:nvPr>
            <p:ph type="subTitle" idx="2"/>
          </p:nvPr>
        </p:nvSpPr>
        <p:spPr>
          <a:xfrm>
            <a:off x="3661688" y="2102150"/>
            <a:ext cx="46614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8" name="Google Shape;198;p17"/>
          <p:cNvSpPr txBox="1">
            <a:spLocks noGrp="1"/>
          </p:cNvSpPr>
          <p:nvPr>
            <p:ph type="subTitle" idx="3"/>
          </p:nvPr>
        </p:nvSpPr>
        <p:spPr>
          <a:xfrm>
            <a:off x="3661688" y="2978300"/>
            <a:ext cx="46614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9" name="Google Shape;199;p17"/>
          <p:cNvSpPr txBox="1">
            <a:spLocks noGrp="1"/>
          </p:cNvSpPr>
          <p:nvPr>
            <p:ph type="subTitle" idx="4"/>
          </p:nvPr>
        </p:nvSpPr>
        <p:spPr>
          <a:xfrm>
            <a:off x="3661688" y="3854450"/>
            <a:ext cx="46614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17"/>
          <p:cNvSpPr txBox="1">
            <a:spLocks noGrp="1"/>
          </p:cNvSpPr>
          <p:nvPr>
            <p:ph type="subTitle" idx="5"/>
          </p:nvPr>
        </p:nvSpPr>
        <p:spPr>
          <a:xfrm>
            <a:off x="1395188" y="1226000"/>
            <a:ext cx="22665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201" name="Google Shape;201;p17"/>
          <p:cNvSpPr txBox="1">
            <a:spLocks noGrp="1"/>
          </p:cNvSpPr>
          <p:nvPr>
            <p:ph type="subTitle" idx="6"/>
          </p:nvPr>
        </p:nvSpPr>
        <p:spPr>
          <a:xfrm>
            <a:off x="1395188" y="2978300"/>
            <a:ext cx="22665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202" name="Google Shape;202;p17"/>
          <p:cNvSpPr txBox="1">
            <a:spLocks noGrp="1"/>
          </p:cNvSpPr>
          <p:nvPr>
            <p:ph type="subTitle" idx="7"/>
          </p:nvPr>
        </p:nvSpPr>
        <p:spPr>
          <a:xfrm>
            <a:off x="1395188" y="2102150"/>
            <a:ext cx="22665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203" name="Google Shape;203;p17"/>
          <p:cNvSpPr txBox="1">
            <a:spLocks noGrp="1"/>
          </p:cNvSpPr>
          <p:nvPr>
            <p:ph type="subTitle" idx="8"/>
          </p:nvPr>
        </p:nvSpPr>
        <p:spPr>
          <a:xfrm>
            <a:off x="1395188" y="3854450"/>
            <a:ext cx="22665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grpSp>
        <p:nvGrpSpPr>
          <p:cNvPr id="204" name="Google Shape;204;p17"/>
          <p:cNvGrpSpPr/>
          <p:nvPr/>
        </p:nvGrpSpPr>
        <p:grpSpPr>
          <a:xfrm>
            <a:off x="0" y="236950"/>
            <a:ext cx="8859700" cy="0"/>
            <a:chOff x="0" y="236950"/>
            <a:chExt cx="8859700" cy="0"/>
          </a:xfrm>
        </p:grpSpPr>
        <p:cxnSp>
          <p:nvCxnSpPr>
            <p:cNvPr id="205" name="Google Shape;205;p17"/>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206" name="Google Shape;206;p17"/>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207;p17"/>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31"/>
        <p:cNvGrpSpPr/>
        <p:nvPr/>
      </p:nvGrpSpPr>
      <p:grpSpPr>
        <a:xfrm>
          <a:off x="0" y="0"/>
          <a:ext cx="0" cy="0"/>
          <a:chOff x="0" y="0"/>
          <a:chExt cx="0" cy="0"/>
        </a:xfrm>
      </p:grpSpPr>
      <p:pic>
        <p:nvPicPr>
          <p:cNvPr id="232" name="Google Shape;232;p19"/>
          <p:cNvPicPr preferRelativeResize="0"/>
          <p:nvPr/>
        </p:nvPicPr>
        <p:blipFill>
          <a:blip r:embed="rId2">
            <a:alphaModFix amt="65000"/>
          </a:blip>
          <a:stretch>
            <a:fillRect/>
          </a:stretch>
        </p:blipFill>
        <p:spPr>
          <a:xfrm>
            <a:off x="0" y="0"/>
            <a:ext cx="9144000" cy="5143500"/>
          </a:xfrm>
          <a:prstGeom prst="rect">
            <a:avLst/>
          </a:prstGeom>
          <a:noFill/>
          <a:ln>
            <a:noFill/>
          </a:ln>
        </p:spPr>
      </p:pic>
      <p:grpSp>
        <p:nvGrpSpPr>
          <p:cNvPr id="233" name="Google Shape;233;p19"/>
          <p:cNvGrpSpPr/>
          <p:nvPr/>
        </p:nvGrpSpPr>
        <p:grpSpPr>
          <a:xfrm>
            <a:off x="0" y="236950"/>
            <a:ext cx="8859700" cy="0"/>
            <a:chOff x="0" y="236950"/>
            <a:chExt cx="8859700" cy="0"/>
          </a:xfrm>
        </p:grpSpPr>
        <p:cxnSp>
          <p:nvCxnSpPr>
            <p:cNvPr id="234" name="Google Shape;234;p19"/>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235" name="Google Shape;235;p19"/>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236" name="Google Shape;236;p19"/>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
        <p:nvSpPr>
          <p:cNvPr id="237" name="Google Shape;237;p1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238" name="Google Shape;238;p19"/>
          <p:cNvGrpSpPr/>
          <p:nvPr/>
        </p:nvGrpSpPr>
        <p:grpSpPr>
          <a:xfrm>
            <a:off x="2930350" y="568124"/>
            <a:ext cx="6585250" cy="5475600"/>
            <a:chOff x="2930350" y="568124"/>
            <a:chExt cx="6585250" cy="5475600"/>
          </a:xfrm>
        </p:grpSpPr>
        <p:pic>
          <p:nvPicPr>
            <p:cNvPr id="239" name="Google Shape;239;p19"/>
            <p:cNvPicPr preferRelativeResize="0"/>
            <p:nvPr/>
          </p:nvPicPr>
          <p:blipFill rotWithShape="1">
            <a:blip r:embed="rId3">
              <a:alphaModFix amt="70000"/>
            </a:blip>
            <a:srcRect l="30644" t="28196" r="30644" b="28196"/>
            <a:stretch/>
          </p:blipFill>
          <p:spPr>
            <a:xfrm>
              <a:off x="2930350" y="4488975"/>
              <a:ext cx="1380175" cy="1554749"/>
            </a:xfrm>
            <a:prstGeom prst="rect">
              <a:avLst/>
            </a:prstGeom>
            <a:noFill/>
            <a:ln>
              <a:noFill/>
            </a:ln>
          </p:spPr>
        </p:pic>
        <p:pic>
          <p:nvPicPr>
            <p:cNvPr id="240" name="Google Shape;240;p19"/>
            <p:cNvPicPr preferRelativeResize="0"/>
            <p:nvPr/>
          </p:nvPicPr>
          <p:blipFill rotWithShape="1">
            <a:blip r:embed="rId3">
              <a:alphaModFix amt="70000"/>
            </a:blip>
            <a:srcRect l="30644" t="28196" r="30644" b="28196"/>
            <a:stretch/>
          </p:blipFill>
          <p:spPr>
            <a:xfrm>
              <a:off x="8676975" y="2025950"/>
              <a:ext cx="838625" cy="944725"/>
            </a:xfrm>
            <a:prstGeom prst="rect">
              <a:avLst/>
            </a:prstGeom>
            <a:noFill/>
            <a:ln>
              <a:noFill/>
            </a:ln>
          </p:spPr>
        </p:pic>
        <p:pic>
          <p:nvPicPr>
            <p:cNvPr id="241" name="Google Shape;241;p19"/>
            <p:cNvPicPr preferRelativeResize="0"/>
            <p:nvPr/>
          </p:nvPicPr>
          <p:blipFill rotWithShape="1">
            <a:blip r:embed="rId3">
              <a:alphaModFix amt="70000"/>
            </a:blip>
            <a:srcRect l="30644" t="28196" r="30644" b="28196"/>
            <a:stretch/>
          </p:blipFill>
          <p:spPr>
            <a:xfrm>
              <a:off x="8601550" y="568124"/>
              <a:ext cx="457574" cy="515452"/>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69"/>
        <p:cNvGrpSpPr/>
        <p:nvPr/>
      </p:nvGrpSpPr>
      <p:grpSpPr>
        <a:xfrm>
          <a:off x="0" y="0"/>
          <a:ext cx="0" cy="0"/>
          <a:chOff x="0" y="0"/>
          <a:chExt cx="0" cy="0"/>
        </a:xfrm>
      </p:grpSpPr>
      <p:pic>
        <p:nvPicPr>
          <p:cNvPr id="270" name="Google Shape;270;p22"/>
          <p:cNvPicPr preferRelativeResize="0"/>
          <p:nvPr/>
        </p:nvPicPr>
        <p:blipFill rotWithShape="1">
          <a:blip r:embed="rId2">
            <a:alphaModFix amt="65000"/>
          </a:blip>
          <a:srcRect/>
          <a:stretch/>
        </p:blipFill>
        <p:spPr>
          <a:xfrm rot="10800000" flipH="1">
            <a:off x="0" y="0"/>
            <a:ext cx="9144000" cy="5143500"/>
          </a:xfrm>
          <a:prstGeom prst="rect">
            <a:avLst/>
          </a:prstGeom>
          <a:noFill/>
          <a:ln>
            <a:noFill/>
          </a:ln>
        </p:spPr>
      </p:pic>
      <p:grpSp>
        <p:nvGrpSpPr>
          <p:cNvPr id="271" name="Google Shape;271;p22"/>
          <p:cNvGrpSpPr/>
          <p:nvPr/>
        </p:nvGrpSpPr>
        <p:grpSpPr>
          <a:xfrm rot="10800000" flipH="1">
            <a:off x="-900650" y="-480387"/>
            <a:ext cx="7530949" cy="4360812"/>
            <a:chOff x="-900650" y="1279200"/>
            <a:chExt cx="7530949" cy="4360812"/>
          </a:xfrm>
        </p:grpSpPr>
        <p:pic>
          <p:nvPicPr>
            <p:cNvPr id="272" name="Google Shape;272;p22"/>
            <p:cNvPicPr preferRelativeResize="0"/>
            <p:nvPr/>
          </p:nvPicPr>
          <p:blipFill rotWithShape="1">
            <a:blip r:embed="rId3">
              <a:alphaModFix amt="70000"/>
            </a:blip>
            <a:srcRect l="30644" t="28196" r="30644" b="28196"/>
            <a:stretch/>
          </p:blipFill>
          <p:spPr>
            <a:xfrm>
              <a:off x="-900650" y="1279200"/>
              <a:ext cx="1991099" cy="2242949"/>
            </a:xfrm>
            <a:prstGeom prst="rect">
              <a:avLst/>
            </a:prstGeom>
            <a:noFill/>
            <a:ln>
              <a:noFill/>
            </a:ln>
          </p:spPr>
        </p:pic>
        <p:pic>
          <p:nvPicPr>
            <p:cNvPr id="273" name="Google Shape;273;p22"/>
            <p:cNvPicPr preferRelativeResize="0"/>
            <p:nvPr/>
          </p:nvPicPr>
          <p:blipFill rotWithShape="1">
            <a:blip r:embed="rId3">
              <a:alphaModFix amt="70000"/>
            </a:blip>
            <a:srcRect l="30644" t="28196" r="30644" b="28196"/>
            <a:stretch/>
          </p:blipFill>
          <p:spPr>
            <a:xfrm>
              <a:off x="5356725" y="4205337"/>
              <a:ext cx="1273574" cy="1434675"/>
            </a:xfrm>
            <a:prstGeom prst="rect">
              <a:avLst/>
            </a:prstGeom>
            <a:noFill/>
            <a:ln>
              <a:noFill/>
            </a:ln>
          </p:spPr>
        </p:pic>
      </p:grpSp>
      <p:grpSp>
        <p:nvGrpSpPr>
          <p:cNvPr id="274" name="Google Shape;274;p22"/>
          <p:cNvGrpSpPr/>
          <p:nvPr/>
        </p:nvGrpSpPr>
        <p:grpSpPr>
          <a:xfrm>
            <a:off x="0" y="236950"/>
            <a:ext cx="8859700" cy="0"/>
            <a:chOff x="0" y="236950"/>
            <a:chExt cx="8859700" cy="0"/>
          </a:xfrm>
        </p:grpSpPr>
        <p:cxnSp>
          <p:nvCxnSpPr>
            <p:cNvPr id="275" name="Google Shape;275;p22"/>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276" name="Google Shape;276;p22"/>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277" name="Google Shape;277;p22"/>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
        <p:nvSpPr>
          <p:cNvPr id="278" name="Google Shape;278;p22"/>
          <p:cNvSpPr txBox="1">
            <a:spLocks noGrp="1"/>
          </p:cNvSpPr>
          <p:nvPr>
            <p:ph type="title"/>
          </p:nvPr>
        </p:nvSpPr>
        <p:spPr>
          <a:xfrm>
            <a:off x="713225" y="539500"/>
            <a:ext cx="42105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279" name="Google Shape;279;p22"/>
          <p:cNvSpPr txBox="1">
            <a:spLocks noGrp="1"/>
          </p:cNvSpPr>
          <p:nvPr>
            <p:ph type="subTitle" idx="1"/>
          </p:nvPr>
        </p:nvSpPr>
        <p:spPr>
          <a:xfrm>
            <a:off x="713227" y="1592100"/>
            <a:ext cx="4210500" cy="84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280" name="Google Shape;280;p22"/>
          <p:cNvSpPr txBox="1"/>
          <p:nvPr/>
        </p:nvSpPr>
        <p:spPr>
          <a:xfrm>
            <a:off x="713225" y="3611950"/>
            <a:ext cx="4353300" cy="47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Barlow"/>
                <a:ea typeface="Barlow"/>
                <a:cs typeface="Barlow"/>
                <a:sym typeface="Barlow"/>
              </a:rPr>
              <a:t>CREDITS:</a:t>
            </a:r>
            <a:r>
              <a:rPr lang="en" sz="1100">
                <a:solidFill>
                  <a:schemeClr val="dk1"/>
                </a:solidFill>
                <a:latin typeface="Barlow"/>
                <a:ea typeface="Barlow"/>
                <a:cs typeface="Barlow"/>
                <a:sym typeface="Barlow"/>
              </a:rPr>
              <a:t> This presentation template was created by </a:t>
            </a:r>
            <a:r>
              <a:rPr lang="en" sz="1100" b="1" u="sng">
                <a:solidFill>
                  <a:schemeClr val="dk1"/>
                </a:solidFill>
                <a:latin typeface="Barlow"/>
                <a:ea typeface="Barlow"/>
                <a:cs typeface="Barlow"/>
                <a:sym typeface="Barlow"/>
                <a:hlinkClick r:id="rId4">
                  <a:extLst>
                    <a:ext uri="{A12FA001-AC4F-418D-AE19-62706E023703}">
                      <ahyp:hlinkClr xmlns:ahyp="http://schemas.microsoft.com/office/drawing/2018/hyperlinkcolor" val="tx"/>
                    </a:ext>
                  </a:extLst>
                </a:hlinkClick>
              </a:rPr>
              <a:t>Slidesgo</a:t>
            </a:r>
            <a:r>
              <a:rPr lang="en" sz="1100">
                <a:solidFill>
                  <a:schemeClr val="dk1"/>
                </a:solidFill>
                <a:latin typeface="Barlow"/>
                <a:ea typeface="Barlow"/>
                <a:cs typeface="Barlow"/>
                <a:sym typeface="Barlow"/>
              </a:rPr>
              <a:t>, and includes icons by </a:t>
            </a:r>
            <a:r>
              <a:rPr lang="en" sz="1100" b="1" u="sng">
                <a:solidFill>
                  <a:schemeClr val="dk1"/>
                </a:solidFill>
                <a:latin typeface="Barlow"/>
                <a:ea typeface="Barlow"/>
                <a:cs typeface="Barlow"/>
                <a:sym typeface="Barlow"/>
                <a:hlinkClick r:id="rId5">
                  <a:extLst>
                    <a:ext uri="{A12FA001-AC4F-418D-AE19-62706E023703}">
                      <ahyp:hlinkClr xmlns:ahyp="http://schemas.microsoft.com/office/drawing/2018/hyperlinkcolor" val="tx"/>
                    </a:ext>
                  </a:extLst>
                </a:hlinkClick>
              </a:rPr>
              <a:t>Flaticon</a:t>
            </a:r>
            <a:r>
              <a:rPr lang="en" sz="1100">
                <a:solidFill>
                  <a:schemeClr val="dk1"/>
                </a:solidFill>
                <a:latin typeface="Barlow"/>
                <a:ea typeface="Barlow"/>
                <a:cs typeface="Barlow"/>
                <a:sym typeface="Barlow"/>
              </a:rPr>
              <a:t>, and infographics &amp; images by </a:t>
            </a:r>
            <a:r>
              <a:rPr lang="en" sz="1100" b="1" u="sng">
                <a:solidFill>
                  <a:schemeClr val="dk1"/>
                </a:solidFill>
                <a:latin typeface="Barlow"/>
                <a:ea typeface="Barlow"/>
                <a:cs typeface="Barlow"/>
                <a:sym typeface="Barlow"/>
                <a:hlinkClick r:id="rId6">
                  <a:extLst>
                    <a:ext uri="{A12FA001-AC4F-418D-AE19-62706E023703}">
                      <ahyp:hlinkClr xmlns:ahyp="http://schemas.microsoft.com/office/drawing/2018/hyperlinkcolor" val="tx"/>
                    </a:ext>
                  </a:extLst>
                </a:hlinkClick>
              </a:rPr>
              <a:t>Freepik</a:t>
            </a:r>
            <a:r>
              <a:rPr lang="en" sz="1100" u="sng">
                <a:solidFill>
                  <a:schemeClr val="dk1"/>
                </a:solidFill>
                <a:latin typeface="Barlow"/>
                <a:ea typeface="Barlow"/>
                <a:cs typeface="Barlow"/>
                <a:sym typeface="Barlow"/>
              </a:rPr>
              <a:t> </a:t>
            </a:r>
            <a:endParaRPr sz="1100" b="1" u="sng">
              <a:solidFill>
                <a:schemeClr val="dk1"/>
              </a:solidFill>
              <a:latin typeface="Barlow"/>
              <a:ea typeface="Barlow"/>
              <a:cs typeface="Barlow"/>
              <a:sym typeface="Barlow"/>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1"/>
        <p:cNvGrpSpPr/>
        <p:nvPr/>
      </p:nvGrpSpPr>
      <p:grpSpPr>
        <a:xfrm>
          <a:off x="0" y="0"/>
          <a:ext cx="0" cy="0"/>
          <a:chOff x="0" y="0"/>
          <a:chExt cx="0" cy="0"/>
        </a:xfrm>
      </p:grpSpPr>
      <p:pic>
        <p:nvPicPr>
          <p:cNvPr id="282" name="Google Shape;282;p23"/>
          <p:cNvPicPr preferRelativeResize="0"/>
          <p:nvPr/>
        </p:nvPicPr>
        <p:blipFill rotWithShape="1">
          <a:blip r:embed="rId2">
            <a:alphaModFix amt="65000"/>
          </a:blip>
          <a:srcRect/>
          <a:stretch/>
        </p:blipFill>
        <p:spPr>
          <a:xfrm rot="10800000" flipH="1">
            <a:off x="0" y="0"/>
            <a:ext cx="9144000" cy="5143500"/>
          </a:xfrm>
          <a:prstGeom prst="rect">
            <a:avLst/>
          </a:prstGeom>
          <a:noFill/>
          <a:ln>
            <a:noFill/>
          </a:ln>
        </p:spPr>
      </p:pic>
      <p:grpSp>
        <p:nvGrpSpPr>
          <p:cNvPr id="283" name="Google Shape;283;p23"/>
          <p:cNvGrpSpPr/>
          <p:nvPr/>
        </p:nvGrpSpPr>
        <p:grpSpPr>
          <a:xfrm>
            <a:off x="0" y="236950"/>
            <a:ext cx="8859700" cy="0"/>
            <a:chOff x="0" y="236950"/>
            <a:chExt cx="8859700" cy="0"/>
          </a:xfrm>
        </p:grpSpPr>
        <p:cxnSp>
          <p:nvCxnSpPr>
            <p:cNvPr id="284" name="Google Shape;284;p23"/>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285" name="Google Shape;285;p23"/>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286" name="Google Shape;286;p23"/>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grpSp>
        <p:nvGrpSpPr>
          <p:cNvPr id="287" name="Google Shape;287;p23"/>
          <p:cNvGrpSpPr/>
          <p:nvPr/>
        </p:nvGrpSpPr>
        <p:grpSpPr>
          <a:xfrm>
            <a:off x="-833250" y="1038550"/>
            <a:ext cx="9789648" cy="4786574"/>
            <a:chOff x="-833250" y="1038550"/>
            <a:chExt cx="9789648" cy="4786574"/>
          </a:xfrm>
        </p:grpSpPr>
        <p:pic>
          <p:nvPicPr>
            <p:cNvPr id="288" name="Google Shape;288;p23"/>
            <p:cNvPicPr preferRelativeResize="0"/>
            <p:nvPr/>
          </p:nvPicPr>
          <p:blipFill rotWithShape="1">
            <a:blip r:embed="rId3">
              <a:alphaModFix amt="70000"/>
            </a:blip>
            <a:srcRect l="30644" t="28196" r="30644" b="28196"/>
            <a:stretch/>
          </p:blipFill>
          <p:spPr>
            <a:xfrm>
              <a:off x="-833250" y="1207125"/>
              <a:ext cx="1390751" cy="1566675"/>
            </a:xfrm>
            <a:prstGeom prst="rect">
              <a:avLst/>
            </a:prstGeom>
            <a:noFill/>
            <a:ln>
              <a:noFill/>
            </a:ln>
          </p:spPr>
        </p:pic>
        <p:pic>
          <p:nvPicPr>
            <p:cNvPr id="289" name="Google Shape;289;p23"/>
            <p:cNvPicPr preferRelativeResize="0"/>
            <p:nvPr/>
          </p:nvPicPr>
          <p:blipFill rotWithShape="1">
            <a:blip r:embed="rId3">
              <a:alphaModFix amt="70000"/>
            </a:blip>
            <a:srcRect l="30644" t="28196" r="30644" b="28196"/>
            <a:stretch/>
          </p:blipFill>
          <p:spPr>
            <a:xfrm>
              <a:off x="7627325" y="4390450"/>
              <a:ext cx="1273574" cy="1434675"/>
            </a:xfrm>
            <a:prstGeom prst="rect">
              <a:avLst/>
            </a:prstGeom>
            <a:noFill/>
            <a:ln>
              <a:noFill/>
            </a:ln>
          </p:spPr>
        </p:pic>
        <p:pic>
          <p:nvPicPr>
            <p:cNvPr id="290" name="Google Shape;290;p23"/>
            <p:cNvPicPr preferRelativeResize="0"/>
            <p:nvPr/>
          </p:nvPicPr>
          <p:blipFill rotWithShape="1">
            <a:blip r:embed="rId3">
              <a:alphaModFix amt="70000"/>
            </a:blip>
            <a:srcRect l="30644" t="28196" r="30644" b="28196"/>
            <a:stretch/>
          </p:blipFill>
          <p:spPr>
            <a:xfrm>
              <a:off x="8595875" y="1038550"/>
              <a:ext cx="360523" cy="406126"/>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91"/>
        <p:cNvGrpSpPr/>
        <p:nvPr/>
      </p:nvGrpSpPr>
      <p:grpSpPr>
        <a:xfrm>
          <a:off x="0" y="0"/>
          <a:ext cx="0" cy="0"/>
          <a:chOff x="0" y="0"/>
          <a:chExt cx="0" cy="0"/>
        </a:xfrm>
      </p:grpSpPr>
      <p:pic>
        <p:nvPicPr>
          <p:cNvPr id="292" name="Google Shape;292;p24"/>
          <p:cNvPicPr preferRelativeResize="0"/>
          <p:nvPr/>
        </p:nvPicPr>
        <p:blipFill>
          <a:blip r:embed="rId2">
            <a:alphaModFix amt="65000"/>
          </a:blip>
          <a:stretch>
            <a:fillRect/>
          </a:stretch>
        </p:blipFill>
        <p:spPr>
          <a:xfrm flipH="1">
            <a:off x="0" y="0"/>
            <a:ext cx="9144000" cy="5143500"/>
          </a:xfrm>
          <a:prstGeom prst="rect">
            <a:avLst/>
          </a:prstGeom>
          <a:noFill/>
          <a:ln>
            <a:noFill/>
          </a:ln>
        </p:spPr>
      </p:pic>
      <p:grpSp>
        <p:nvGrpSpPr>
          <p:cNvPr id="293" name="Google Shape;293;p24"/>
          <p:cNvGrpSpPr/>
          <p:nvPr/>
        </p:nvGrpSpPr>
        <p:grpSpPr>
          <a:xfrm>
            <a:off x="0" y="236950"/>
            <a:ext cx="8859700" cy="0"/>
            <a:chOff x="0" y="236950"/>
            <a:chExt cx="8859700" cy="0"/>
          </a:xfrm>
        </p:grpSpPr>
        <p:cxnSp>
          <p:nvCxnSpPr>
            <p:cNvPr id="294" name="Google Shape;294;p24"/>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295" name="Google Shape;295;p24"/>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296" name="Google Shape;296;p24"/>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grpSp>
        <p:nvGrpSpPr>
          <p:cNvPr id="297" name="Google Shape;297;p24"/>
          <p:cNvGrpSpPr/>
          <p:nvPr/>
        </p:nvGrpSpPr>
        <p:grpSpPr>
          <a:xfrm>
            <a:off x="-311476" y="612987"/>
            <a:ext cx="9281202" cy="5212137"/>
            <a:chOff x="-311476" y="612987"/>
            <a:chExt cx="9281202" cy="5212137"/>
          </a:xfrm>
        </p:grpSpPr>
        <p:pic>
          <p:nvPicPr>
            <p:cNvPr id="298" name="Google Shape;298;p24"/>
            <p:cNvPicPr preferRelativeResize="0"/>
            <p:nvPr/>
          </p:nvPicPr>
          <p:blipFill rotWithShape="1">
            <a:blip r:embed="rId3">
              <a:alphaModFix amt="70000"/>
            </a:blip>
            <a:srcRect l="30644" t="28196" r="30644" b="28196"/>
            <a:stretch/>
          </p:blipFill>
          <p:spPr>
            <a:xfrm>
              <a:off x="7960274" y="612987"/>
              <a:ext cx="846601" cy="953675"/>
            </a:xfrm>
            <a:prstGeom prst="rect">
              <a:avLst/>
            </a:prstGeom>
            <a:noFill/>
            <a:ln>
              <a:noFill/>
            </a:ln>
          </p:spPr>
        </p:pic>
        <p:pic>
          <p:nvPicPr>
            <p:cNvPr id="299" name="Google Shape;299;p24"/>
            <p:cNvPicPr preferRelativeResize="0"/>
            <p:nvPr/>
          </p:nvPicPr>
          <p:blipFill rotWithShape="1">
            <a:blip r:embed="rId3">
              <a:alphaModFix amt="70000"/>
            </a:blip>
            <a:srcRect l="30644" t="28196" r="30644" b="28196"/>
            <a:stretch/>
          </p:blipFill>
          <p:spPr>
            <a:xfrm>
              <a:off x="1553950" y="4390450"/>
              <a:ext cx="1273574" cy="1434675"/>
            </a:xfrm>
            <a:prstGeom prst="rect">
              <a:avLst/>
            </a:prstGeom>
            <a:noFill/>
            <a:ln>
              <a:noFill/>
            </a:ln>
          </p:spPr>
        </p:pic>
        <p:pic>
          <p:nvPicPr>
            <p:cNvPr id="300" name="Google Shape;300;p24"/>
            <p:cNvPicPr preferRelativeResize="0"/>
            <p:nvPr/>
          </p:nvPicPr>
          <p:blipFill rotWithShape="1">
            <a:blip r:embed="rId3">
              <a:alphaModFix amt="70000"/>
            </a:blip>
            <a:srcRect l="30644" t="28196" r="30644" b="28196"/>
            <a:stretch/>
          </p:blipFill>
          <p:spPr>
            <a:xfrm>
              <a:off x="-311476" y="1942700"/>
              <a:ext cx="704824" cy="793976"/>
            </a:xfrm>
            <a:prstGeom prst="rect">
              <a:avLst/>
            </a:prstGeom>
            <a:noFill/>
            <a:ln>
              <a:noFill/>
            </a:ln>
          </p:spPr>
        </p:pic>
        <p:pic>
          <p:nvPicPr>
            <p:cNvPr id="301" name="Google Shape;301;p24"/>
            <p:cNvPicPr preferRelativeResize="0"/>
            <p:nvPr/>
          </p:nvPicPr>
          <p:blipFill rotWithShape="1">
            <a:blip r:embed="rId3">
              <a:alphaModFix amt="70000"/>
            </a:blip>
            <a:srcRect l="30644" t="28196" r="30644" b="28196"/>
            <a:stretch/>
          </p:blipFill>
          <p:spPr>
            <a:xfrm>
              <a:off x="8721275" y="1490075"/>
              <a:ext cx="248451" cy="279874"/>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rotWithShape="1">
          <a:blip r:embed="rId2">
            <a:alphaModFix amt="65000"/>
          </a:blip>
          <a:srcRect/>
          <a:stretch/>
        </p:blipFill>
        <p:spPr>
          <a:xfrm rot="10800000" flipH="1">
            <a:off x="0" y="0"/>
            <a:ext cx="9144000" cy="5143500"/>
          </a:xfrm>
          <a:prstGeom prst="rect">
            <a:avLst/>
          </a:prstGeom>
          <a:noFill/>
          <a:ln>
            <a:noFill/>
          </a:ln>
        </p:spPr>
      </p:pic>
      <p:grpSp>
        <p:nvGrpSpPr>
          <p:cNvPr id="21" name="Google Shape;21;p3"/>
          <p:cNvGrpSpPr/>
          <p:nvPr/>
        </p:nvGrpSpPr>
        <p:grpSpPr>
          <a:xfrm>
            <a:off x="-298775" y="-1368800"/>
            <a:ext cx="5538224" cy="7237749"/>
            <a:chOff x="-298775" y="-1368800"/>
            <a:chExt cx="5538224" cy="7237749"/>
          </a:xfrm>
        </p:grpSpPr>
        <p:pic>
          <p:nvPicPr>
            <p:cNvPr id="22" name="Google Shape;22;p3"/>
            <p:cNvPicPr preferRelativeResize="0"/>
            <p:nvPr/>
          </p:nvPicPr>
          <p:blipFill rotWithShape="1">
            <a:blip r:embed="rId3">
              <a:alphaModFix amt="70000"/>
            </a:blip>
            <a:srcRect l="30644" t="28196" r="30644" b="28196"/>
            <a:stretch/>
          </p:blipFill>
          <p:spPr>
            <a:xfrm>
              <a:off x="3248350" y="-1368800"/>
              <a:ext cx="1991099" cy="2242949"/>
            </a:xfrm>
            <a:prstGeom prst="rect">
              <a:avLst/>
            </a:prstGeom>
            <a:noFill/>
            <a:ln>
              <a:noFill/>
            </a:ln>
          </p:spPr>
        </p:pic>
        <p:pic>
          <p:nvPicPr>
            <p:cNvPr id="23" name="Google Shape;23;p3"/>
            <p:cNvPicPr preferRelativeResize="0"/>
            <p:nvPr/>
          </p:nvPicPr>
          <p:blipFill rotWithShape="1">
            <a:blip r:embed="rId3">
              <a:alphaModFix amt="70000"/>
            </a:blip>
            <a:srcRect l="30644" t="28196" r="30644" b="28196"/>
            <a:stretch/>
          </p:blipFill>
          <p:spPr>
            <a:xfrm>
              <a:off x="-298775" y="4434275"/>
              <a:ext cx="1273574" cy="1434675"/>
            </a:xfrm>
            <a:prstGeom prst="rect">
              <a:avLst/>
            </a:prstGeom>
            <a:noFill/>
            <a:ln>
              <a:noFill/>
            </a:ln>
          </p:spPr>
        </p:pic>
      </p:grpSp>
      <p:grpSp>
        <p:nvGrpSpPr>
          <p:cNvPr id="24" name="Google Shape;24;p3"/>
          <p:cNvGrpSpPr/>
          <p:nvPr/>
        </p:nvGrpSpPr>
        <p:grpSpPr>
          <a:xfrm>
            <a:off x="0" y="236950"/>
            <a:ext cx="8859700" cy="0"/>
            <a:chOff x="0" y="236950"/>
            <a:chExt cx="8859700" cy="0"/>
          </a:xfrm>
        </p:grpSpPr>
        <p:cxnSp>
          <p:nvCxnSpPr>
            <p:cNvPr id="25" name="Google Shape;25;p3"/>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26;p3"/>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27" name="Google Shape;27;p3"/>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
        <p:nvSpPr>
          <p:cNvPr id="28" name="Google Shape;28;p3"/>
          <p:cNvSpPr txBox="1">
            <a:spLocks noGrp="1"/>
          </p:cNvSpPr>
          <p:nvPr>
            <p:ph type="title"/>
          </p:nvPr>
        </p:nvSpPr>
        <p:spPr>
          <a:xfrm>
            <a:off x="713225" y="2692275"/>
            <a:ext cx="4661100" cy="1341300"/>
          </a:xfrm>
          <a:prstGeom prst="rect">
            <a:avLst/>
          </a:prstGeom>
        </p:spPr>
        <p:txBody>
          <a:bodyPr spcFirstLastPara="1" wrap="square" lIns="91425" tIns="91425" rIns="91425" bIns="91425" anchor="b" anchorCtr="0">
            <a:noAutofit/>
          </a:bodyPr>
          <a:lstStyle>
            <a:lvl1pPr lvl="0">
              <a:spcBef>
                <a:spcPts val="0"/>
              </a:spcBef>
              <a:spcAft>
                <a:spcPts val="0"/>
              </a:spcAft>
              <a:buSzPts val="3900"/>
              <a:buNone/>
              <a:defRPr sz="3900"/>
            </a:lvl1pPr>
            <a:lvl2pPr lvl="1" algn="ctr">
              <a:spcBef>
                <a:spcPts val="0"/>
              </a:spcBef>
              <a:spcAft>
                <a:spcPts val="0"/>
              </a:spcAft>
              <a:buSzPts val="3900"/>
              <a:buNone/>
              <a:defRPr sz="3900"/>
            </a:lvl2pPr>
            <a:lvl3pPr lvl="2" algn="ctr">
              <a:spcBef>
                <a:spcPts val="0"/>
              </a:spcBef>
              <a:spcAft>
                <a:spcPts val="0"/>
              </a:spcAft>
              <a:buSzPts val="3900"/>
              <a:buNone/>
              <a:defRPr sz="3900"/>
            </a:lvl3pPr>
            <a:lvl4pPr lvl="3" algn="ctr">
              <a:spcBef>
                <a:spcPts val="0"/>
              </a:spcBef>
              <a:spcAft>
                <a:spcPts val="0"/>
              </a:spcAft>
              <a:buSzPts val="3900"/>
              <a:buNone/>
              <a:defRPr sz="3900"/>
            </a:lvl4pPr>
            <a:lvl5pPr lvl="4" algn="ctr">
              <a:spcBef>
                <a:spcPts val="0"/>
              </a:spcBef>
              <a:spcAft>
                <a:spcPts val="0"/>
              </a:spcAft>
              <a:buSzPts val="3900"/>
              <a:buNone/>
              <a:defRPr sz="3900"/>
            </a:lvl5pPr>
            <a:lvl6pPr lvl="5" algn="ctr">
              <a:spcBef>
                <a:spcPts val="0"/>
              </a:spcBef>
              <a:spcAft>
                <a:spcPts val="0"/>
              </a:spcAft>
              <a:buSzPts val="3900"/>
              <a:buNone/>
              <a:defRPr sz="3900"/>
            </a:lvl6pPr>
            <a:lvl7pPr lvl="6" algn="ctr">
              <a:spcBef>
                <a:spcPts val="0"/>
              </a:spcBef>
              <a:spcAft>
                <a:spcPts val="0"/>
              </a:spcAft>
              <a:buSzPts val="3900"/>
              <a:buNone/>
              <a:defRPr sz="3900"/>
            </a:lvl7pPr>
            <a:lvl8pPr lvl="7" algn="ctr">
              <a:spcBef>
                <a:spcPts val="0"/>
              </a:spcBef>
              <a:spcAft>
                <a:spcPts val="0"/>
              </a:spcAft>
              <a:buSzPts val="3900"/>
              <a:buNone/>
              <a:defRPr sz="3900"/>
            </a:lvl8pPr>
            <a:lvl9pPr lvl="8" algn="ctr">
              <a:spcBef>
                <a:spcPts val="0"/>
              </a:spcBef>
              <a:spcAft>
                <a:spcPts val="0"/>
              </a:spcAft>
              <a:buSzPts val="3900"/>
              <a:buNone/>
              <a:defRPr sz="3900"/>
            </a:lvl9pPr>
          </a:lstStyle>
          <a:p>
            <a:endParaRPr/>
          </a:p>
        </p:txBody>
      </p:sp>
      <p:sp>
        <p:nvSpPr>
          <p:cNvPr id="29" name="Google Shape;29;p3"/>
          <p:cNvSpPr txBox="1">
            <a:spLocks noGrp="1"/>
          </p:cNvSpPr>
          <p:nvPr>
            <p:ph type="title" idx="2" hasCustomPrompt="1"/>
          </p:nvPr>
        </p:nvSpPr>
        <p:spPr>
          <a:xfrm>
            <a:off x="3501425" y="1109925"/>
            <a:ext cx="1872900" cy="1048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 name="Google Shape;30;p3"/>
          <p:cNvSpPr>
            <a:spLocks noGrp="1"/>
          </p:cNvSpPr>
          <p:nvPr>
            <p:ph type="pic" idx="3"/>
          </p:nvPr>
        </p:nvSpPr>
        <p:spPr>
          <a:xfrm>
            <a:off x="5650550" y="539500"/>
            <a:ext cx="2780100" cy="4093500"/>
          </a:xfrm>
          <a:prstGeom prst="rect">
            <a:avLst/>
          </a:prstGeom>
          <a:noFill/>
          <a:ln>
            <a:noFill/>
          </a:ln>
          <a:effectLst>
            <a:outerShdw blurRad="100013" dist="28575" dir="5100000" algn="bl" rotWithShape="0">
              <a:schemeClr val="dk1">
                <a:alpha val="50000"/>
              </a:scheme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pic>
        <p:nvPicPr>
          <p:cNvPr id="32" name="Google Shape;32;p4"/>
          <p:cNvPicPr preferRelativeResize="0"/>
          <p:nvPr/>
        </p:nvPicPr>
        <p:blipFill>
          <a:blip r:embed="rId2">
            <a:alphaModFix amt="65000"/>
          </a:blip>
          <a:stretch>
            <a:fillRect/>
          </a:stretch>
        </p:blipFill>
        <p:spPr>
          <a:xfrm>
            <a:off x="0" y="0"/>
            <a:ext cx="9144000" cy="5143500"/>
          </a:xfrm>
          <a:prstGeom prst="rect">
            <a:avLst/>
          </a:prstGeom>
          <a:noFill/>
          <a:ln>
            <a:noFill/>
          </a:ln>
        </p:spPr>
      </p:pic>
      <p:grpSp>
        <p:nvGrpSpPr>
          <p:cNvPr id="33" name="Google Shape;33;p4"/>
          <p:cNvGrpSpPr/>
          <p:nvPr/>
        </p:nvGrpSpPr>
        <p:grpSpPr>
          <a:xfrm>
            <a:off x="-143449" y="246525"/>
            <a:ext cx="10218876" cy="4167326"/>
            <a:chOff x="-143449" y="246525"/>
            <a:chExt cx="10218876" cy="4167326"/>
          </a:xfrm>
        </p:grpSpPr>
        <p:pic>
          <p:nvPicPr>
            <p:cNvPr id="34" name="Google Shape;34;p4"/>
            <p:cNvPicPr preferRelativeResize="0"/>
            <p:nvPr/>
          </p:nvPicPr>
          <p:blipFill rotWithShape="1">
            <a:blip r:embed="rId3">
              <a:alphaModFix amt="70000"/>
            </a:blip>
            <a:srcRect l="30644" t="28196" r="30644" b="28196"/>
            <a:stretch/>
          </p:blipFill>
          <p:spPr>
            <a:xfrm>
              <a:off x="8030001" y="246525"/>
              <a:ext cx="2045426" cy="2304150"/>
            </a:xfrm>
            <a:prstGeom prst="rect">
              <a:avLst/>
            </a:prstGeom>
            <a:noFill/>
            <a:ln>
              <a:noFill/>
            </a:ln>
          </p:spPr>
        </p:pic>
        <p:pic>
          <p:nvPicPr>
            <p:cNvPr id="35" name="Google Shape;35;p4"/>
            <p:cNvPicPr preferRelativeResize="0"/>
            <p:nvPr/>
          </p:nvPicPr>
          <p:blipFill rotWithShape="1">
            <a:blip r:embed="rId3">
              <a:alphaModFix amt="70000"/>
            </a:blip>
            <a:srcRect l="30644" t="28196" r="30644" b="28196"/>
            <a:stretch/>
          </p:blipFill>
          <p:spPr>
            <a:xfrm>
              <a:off x="-143449" y="411275"/>
              <a:ext cx="622226" cy="700925"/>
            </a:xfrm>
            <a:prstGeom prst="rect">
              <a:avLst/>
            </a:prstGeom>
            <a:noFill/>
            <a:ln>
              <a:noFill/>
            </a:ln>
          </p:spPr>
        </p:pic>
        <p:pic>
          <p:nvPicPr>
            <p:cNvPr id="36" name="Google Shape;36;p4"/>
            <p:cNvPicPr preferRelativeResize="0"/>
            <p:nvPr/>
          </p:nvPicPr>
          <p:blipFill rotWithShape="1">
            <a:blip r:embed="rId3">
              <a:alphaModFix amt="70000"/>
            </a:blip>
            <a:srcRect l="30644" t="28196" r="30644" b="28196"/>
            <a:stretch/>
          </p:blipFill>
          <p:spPr>
            <a:xfrm>
              <a:off x="8776288" y="3712925"/>
              <a:ext cx="622226" cy="700925"/>
            </a:xfrm>
            <a:prstGeom prst="rect">
              <a:avLst/>
            </a:prstGeom>
            <a:noFill/>
            <a:ln>
              <a:noFill/>
            </a:ln>
          </p:spPr>
        </p:pic>
      </p:grpSp>
      <p:sp>
        <p:nvSpPr>
          <p:cNvPr id="37" name="Google Shape;37;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4"/>
          <p:cNvSpPr txBox="1">
            <a:spLocks noGrp="1"/>
          </p:cNvSpPr>
          <p:nvPr>
            <p:ph type="body" idx="1"/>
          </p:nvPr>
        </p:nvSpPr>
        <p:spPr>
          <a:xfrm>
            <a:off x="720000" y="1215752"/>
            <a:ext cx="7704000" cy="365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39" name="Google Shape;39;p4"/>
          <p:cNvGrpSpPr/>
          <p:nvPr/>
        </p:nvGrpSpPr>
        <p:grpSpPr>
          <a:xfrm>
            <a:off x="0" y="236950"/>
            <a:ext cx="8859700" cy="0"/>
            <a:chOff x="0" y="236950"/>
            <a:chExt cx="8859700" cy="0"/>
          </a:xfrm>
        </p:grpSpPr>
        <p:cxnSp>
          <p:nvCxnSpPr>
            <p:cNvPr id="40" name="Google Shape;40;p4"/>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4"/>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42;p4"/>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pic>
        <p:nvPicPr>
          <p:cNvPr id="59" name="Google Shape;59;p6"/>
          <p:cNvPicPr preferRelativeResize="0"/>
          <p:nvPr/>
        </p:nvPicPr>
        <p:blipFill>
          <a:blip r:embed="rId2">
            <a:alphaModFix amt="55000"/>
          </a:blip>
          <a:stretch>
            <a:fillRect/>
          </a:stretch>
        </p:blipFill>
        <p:spPr>
          <a:xfrm flipH="1">
            <a:off x="0" y="0"/>
            <a:ext cx="9144000" cy="5143500"/>
          </a:xfrm>
          <a:prstGeom prst="rect">
            <a:avLst/>
          </a:prstGeom>
          <a:noFill/>
          <a:ln>
            <a:noFill/>
          </a:ln>
        </p:spPr>
      </p:pic>
      <p:grpSp>
        <p:nvGrpSpPr>
          <p:cNvPr id="60" name="Google Shape;60;p6"/>
          <p:cNvGrpSpPr/>
          <p:nvPr/>
        </p:nvGrpSpPr>
        <p:grpSpPr>
          <a:xfrm>
            <a:off x="-103912" y="-1043726"/>
            <a:ext cx="6130152" cy="6544877"/>
            <a:chOff x="-103912" y="-1043726"/>
            <a:chExt cx="6130152" cy="6544877"/>
          </a:xfrm>
        </p:grpSpPr>
        <p:pic>
          <p:nvPicPr>
            <p:cNvPr id="61" name="Google Shape;61;p6"/>
            <p:cNvPicPr preferRelativeResize="0"/>
            <p:nvPr/>
          </p:nvPicPr>
          <p:blipFill rotWithShape="1">
            <a:blip r:embed="rId3">
              <a:alphaModFix amt="70000"/>
            </a:blip>
            <a:srcRect l="30644" t="28196" r="30644" b="28196"/>
            <a:stretch/>
          </p:blipFill>
          <p:spPr>
            <a:xfrm>
              <a:off x="97776" y="2357700"/>
              <a:ext cx="622226" cy="700925"/>
            </a:xfrm>
            <a:prstGeom prst="rect">
              <a:avLst/>
            </a:prstGeom>
            <a:noFill/>
            <a:ln>
              <a:noFill/>
            </a:ln>
          </p:spPr>
        </p:pic>
        <p:pic>
          <p:nvPicPr>
            <p:cNvPr id="62" name="Google Shape;62;p6"/>
            <p:cNvPicPr preferRelativeResize="0"/>
            <p:nvPr/>
          </p:nvPicPr>
          <p:blipFill rotWithShape="1">
            <a:blip r:embed="rId3">
              <a:alphaModFix amt="70000"/>
            </a:blip>
            <a:srcRect l="30644" t="28196" r="30644" b="28196"/>
            <a:stretch/>
          </p:blipFill>
          <p:spPr>
            <a:xfrm>
              <a:off x="-103912" y="4800225"/>
              <a:ext cx="622226" cy="700925"/>
            </a:xfrm>
            <a:prstGeom prst="rect">
              <a:avLst/>
            </a:prstGeom>
            <a:noFill/>
            <a:ln>
              <a:noFill/>
            </a:ln>
          </p:spPr>
        </p:pic>
        <p:pic>
          <p:nvPicPr>
            <p:cNvPr id="63" name="Google Shape;63;p6"/>
            <p:cNvPicPr preferRelativeResize="0"/>
            <p:nvPr/>
          </p:nvPicPr>
          <p:blipFill rotWithShape="1">
            <a:blip r:embed="rId3">
              <a:alphaModFix amt="70000"/>
            </a:blip>
            <a:srcRect l="30644" t="28196" r="30644" b="28196"/>
            <a:stretch/>
          </p:blipFill>
          <p:spPr>
            <a:xfrm>
              <a:off x="4545442" y="-1043726"/>
              <a:ext cx="1480799" cy="1668101"/>
            </a:xfrm>
            <a:prstGeom prst="rect">
              <a:avLst/>
            </a:prstGeom>
            <a:noFill/>
            <a:ln>
              <a:noFill/>
            </a:ln>
          </p:spPr>
        </p:pic>
      </p:grpSp>
      <p:grpSp>
        <p:nvGrpSpPr>
          <p:cNvPr id="64" name="Google Shape;64;p6"/>
          <p:cNvGrpSpPr/>
          <p:nvPr/>
        </p:nvGrpSpPr>
        <p:grpSpPr>
          <a:xfrm>
            <a:off x="0" y="236950"/>
            <a:ext cx="8859700" cy="0"/>
            <a:chOff x="0" y="236950"/>
            <a:chExt cx="8859700" cy="0"/>
          </a:xfrm>
        </p:grpSpPr>
        <p:cxnSp>
          <p:nvCxnSpPr>
            <p:cNvPr id="65" name="Google Shape;65;p6"/>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6"/>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67" name="Google Shape;67;p6"/>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
        <p:nvSpPr>
          <p:cNvPr id="68" name="Google Shape;68;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pic>
        <p:nvPicPr>
          <p:cNvPr id="70" name="Google Shape;70;p7"/>
          <p:cNvPicPr preferRelativeResize="0"/>
          <p:nvPr/>
        </p:nvPicPr>
        <p:blipFill>
          <a:blip r:embed="rId2">
            <a:alphaModFix amt="65000"/>
          </a:blip>
          <a:stretch>
            <a:fillRect/>
          </a:stretch>
        </p:blipFill>
        <p:spPr>
          <a:xfrm rot="10800000" flipH="1">
            <a:off x="0" y="0"/>
            <a:ext cx="9144000" cy="5143500"/>
          </a:xfrm>
          <a:prstGeom prst="rect">
            <a:avLst/>
          </a:prstGeom>
          <a:noFill/>
          <a:ln>
            <a:noFill/>
          </a:ln>
        </p:spPr>
      </p:pic>
      <p:grpSp>
        <p:nvGrpSpPr>
          <p:cNvPr id="71" name="Google Shape;71;p7"/>
          <p:cNvGrpSpPr/>
          <p:nvPr/>
        </p:nvGrpSpPr>
        <p:grpSpPr>
          <a:xfrm>
            <a:off x="-308037" y="950575"/>
            <a:ext cx="9452038" cy="4872863"/>
            <a:chOff x="-308037" y="950575"/>
            <a:chExt cx="9452038" cy="4872863"/>
          </a:xfrm>
        </p:grpSpPr>
        <p:pic>
          <p:nvPicPr>
            <p:cNvPr id="72" name="Google Shape;72;p7"/>
            <p:cNvPicPr preferRelativeResize="0"/>
            <p:nvPr/>
          </p:nvPicPr>
          <p:blipFill rotWithShape="1">
            <a:blip r:embed="rId3">
              <a:alphaModFix amt="70000"/>
            </a:blip>
            <a:srcRect l="30644" t="28196" r="30644" b="28196"/>
            <a:stretch/>
          </p:blipFill>
          <p:spPr>
            <a:xfrm>
              <a:off x="-235074" y="3519288"/>
              <a:ext cx="2045426" cy="2304150"/>
            </a:xfrm>
            <a:prstGeom prst="rect">
              <a:avLst/>
            </a:prstGeom>
            <a:noFill/>
            <a:ln>
              <a:noFill/>
            </a:ln>
          </p:spPr>
        </p:pic>
        <p:pic>
          <p:nvPicPr>
            <p:cNvPr id="73" name="Google Shape;73;p7"/>
            <p:cNvPicPr preferRelativeResize="0"/>
            <p:nvPr/>
          </p:nvPicPr>
          <p:blipFill rotWithShape="1">
            <a:blip r:embed="rId3">
              <a:alphaModFix amt="70000"/>
            </a:blip>
            <a:srcRect l="30644" t="28196" r="30644" b="28196"/>
            <a:stretch/>
          </p:blipFill>
          <p:spPr>
            <a:xfrm>
              <a:off x="8521776" y="950575"/>
              <a:ext cx="622226" cy="700925"/>
            </a:xfrm>
            <a:prstGeom prst="rect">
              <a:avLst/>
            </a:prstGeom>
            <a:noFill/>
            <a:ln>
              <a:noFill/>
            </a:ln>
          </p:spPr>
        </p:pic>
        <p:pic>
          <p:nvPicPr>
            <p:cNvPr id="74" name="Google Shape;74;p7"/>
            <p:cNvPicPr preferRelativeResize="0"/>
            <p:nvPr/>
          </p:nvPicPr>
          <p:blipFill rotWithShape="1">
            <a:blip r:embed="rId3">
              <a:alphaModFix amt="70000"/>
            </a:blip>
            <a:srcRect l="30644" t="28196" r="30644" b="28196"/>
            <a:stretch/>
          </p:blipFill>
          <p:spPr>
            <a:xfrm>
              <a:off x="-308037" y="1734975"/>
              <a:ext cx="622226" cy="700925"/>
            </a:xfrm>
            <a:prstGeom prst="rect">
              <a:avLst/>
            </a:prstGeom>
            <a:noFill/>
            <a:ln>
              <a:noFill/>
            </a:ln>
          </p:spPr>
        </p:pic>
      </p:grpSp>
      <p:grpSp>
        <p:nvGrpSpPr>
          <p:cNvPr id="75" name="Google Shape;75;p7"/>
          <p:cNvGrpSpPr/>
          <p:nvPr/>
        </p:nvGrpSpPr>
        <p:grpSpPr>
          <a:xfrm>
            <a:off x="0" y="236950"/>
            <a:ext cx="8859700" cy="0"/>
            <a:chOff x="0" y="236950"/>
            <a:chExt cx="8859700" cy="0"/>
          </a:xfrm>
        </p:grpSpPr>
        <p:cxnSp>
          <p:nvCxnSpPr>
            <p:cNvPr id="76" name="Google Shape;76;p7"/>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7"/>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78" name="Google Shape;78;p7"/>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
        <p:nvSpPr>
          <p:cNvPr id="79" name="Google Shape;79;p7"/>
          <p:cNvSpPr txBox="1">
            <a:spLocks noGrp="1"/>
          </p:cNvSpPr>
          <p:nvPr>
            <p:ph type="title"/>
          </p:nvPr>
        </p:nvSpPr>
        <p:spPr>
          <a:xfrm>
            <a:off x="4135975" y="943150"/>
            <a:ext cx="4294800" cy="102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 name="Google Shape;80;p7"/>
          <p:cNvSpPr txBox="1">
            <a:spLocks noGrp="1"/>
          </p:cNvSpPr>
          <p:nvPr>
            <p:ph type="subTitle" idx="1"/>
          </p:nvPr>
        </p:nvSpPr>
        <p:spPr>
          <a:xfrm>
            <a:off x="4135975" y="1970950"/>
            <a:ext cx="4294800" cy="225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81" name="Google Shape;81;p7"/>
          <p:cNvSpPr>
            <a:spLocks noGrp="1"/>
          </p:cNvSpPr>
          <p:nvPr>
            <p:ph type="pic" idx="2"/>
          </p:nvPr>
        </p:nvSpPr>
        <p:spPr>
          <a:xfrm>
            <a:off x="713225" y="539500"/>
            <a:ext cx="2780100" cy="4093500"/>
          </a:xfrm>
          <a:prstGeom prst="rect">
            <a:avLst/>
          </a:prstGeom>
          <a:noFill/>
          <a:ln>
            <a:noFill/>
          </a:ln>
          <a:effectLst>
            <a:outerShdw blurRad="100013" dist="28575" dir="5100000" algn="bl" rotWithShape="0">
              <a:schemeClr val="dk1">
                <a:alpha val="50000"/>
              </a:schemeClr>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pic>
        <p:nvPicPr>
          <p:cNvPr id="83" name="Google Shape;83;p8"/>
          <p:cNvPicPr preferRelativeResize="0"/>
          <p:nvPr/>
        </p:nvPicPr>
        <p:blipFill rotWithShape="1">
          <a:blip r:embed="rId2">
            <a:alphaModFix amt="65000"/>
          </a:blip>
          <a:srcRect/>
          <a:stretch/>
        </p:blipFill>
        <p:spPr>
          <a:xfrm rot="10800000" flipH="1">
            <a:off x="0" y="0"/>
            <a:ext cx="9144000" cy="5143500"/>
          </a:xfrm>
          <a:prstGeom prst="rect">
            <a:avLst/>
          </a:prstGeom>
          <a:noFill/>
          <a:ln>
            <a:noFill/>
          </a:ln>
        </p:spPr>
      </p:pic>
      <p:grpSp>
        <p:nvGrpSpPr>
          <p:cNvPr id="84" name="Google Shape;84;p8"/>
          <p:cNvGrpSpPr/>
          <p:nvPr/>
        </p:nvGrpSpPr>
        <p:grpSpPr>
          <a:xfrm>
            <a:off x="-256775" y="180350"/>
            <a:ext cx="10365074" cy="4084124"/>
            <a:chOff x="-256775" y="180350"/>
            <a:chExt cx="10365074" cy="4084124"/>
          </a:xfrm>
        </p:grpSpPr>
        <p:pic>
          <p:nvPicPr>
            <p:cNvPr id="85" name="Google Shape;85;p8"/>
            <p:cNvPicPr preferRelativeResize="0"/>
            <p:nvPr/>
          </p:nvPicPr>
          <p:blipFill rotWithShape="1">
            <a:blip r:embed="rId3">
              <a:alphaModFix amt="70000"/>
            </a:blip>
            <a:srcRect l="30644" t="28196" r="30644" b="28196"/>
            <a:stretch/>
          </p:blipFill>
          <p:spPr>
            <a:xfrm>
              <a:off x="8117200" y="180350"/>
              <a:ext cx="1991099" cy="2242949"/>
            </a:xfrm>
            <a:prstGeom prst="rect">
              <a:avLst/>
            </a:prstGeom>
            <a:noFill/>
            <a:ln>
              <a:noFill/>
            </a:ln>
          </p:spPr>
        </p:pic>
        <p:pic>
          <p:nvPicPr>
            <p:cNvPr id="86" name="Google Shape;86;p8"/>
            <p:cNvPicPr preferRelativeResize="0"/>
            <p:nvPr/>
          </p:nvPicPr>
          <p:blipFill rotWithShape="1">
            <a:blip r:embed="rId3">
              <a:alphaModFix amt="70000"/>
            </a:blip>
            <a:srcRect l="30644" t="28196" r="30644" b="28196"/>
            <a:stretch/>
          </p:blipFill>
          <p:spPr>
            <a:xfrm>
              <a:off x="-256775" y="2829800"/>
              <a:ext cx="1273574" cy="1434675"/>
            </a:xfrm>
            <a:prstGeom prst="rect">
              <a:avLst/>
            </a:prstGeom>
            <a:noFill/>
            <a:ln>
              <a:noFill/>
            </a:ln>
          </p:spPr>
        </p:pic>
      </p:grpSp>
      <p:sp>
        <p:nvSpPr>
          <p:cNvPr id="87" name="Google Shape;8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88" name="Google Shape;88;p8"/>
          <p:cNvGrpSpPr/>
          <p:nvPr/>
        </p:nvGrpSpPr>
        <p:grpSpPr>
          <a:xfrm>
            <a:off x="0" y="236950"/>
            <a:ext cx="8859700" cy="0"/>
            <a:chOff x="0" y="236950"/>
            <a:chExt cx="8859700" cy="0"/>
          </a:xfrm>
        </p:grpSpPr>
        <p:cxnSp>
          <p:nvCxnSpPr>
            <p:cNvPr id="89" name="Google Shape;89;p8"/>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90" name="Google Shape;90;p8"/>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91" name="Google Shape;91;p8"/>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2"/>
        <p:cNvGrpSpPr/>
        <p:nvPr/>
      </p:nvGrpSpPr>
      <p:grpSpPr>
        <a:xfrm>
          <a:off x="0" y="0"/>
          <a:ext cx="0" cy="0"/>
          <a:chOff x="0" y="0"/>
          <a:chExt cx="0" cy="0"/>
        </a:xfrm>
      </p:grpSpPr>
      <p:pic>
        <p:nvPicPr>
          <p:cNvPr id="93" name="Google Shape;93;p9"/>
          <p:cNvPicPr preferRelativeResize="0"/>
          <p:nvPr/>
        </p:nvPicPr>
        <p:blipFill rotWithShape="1">
          <a:blip r:embed="rId2">
            <a:alphaModFix amt="65000"/>
          </a:blip>
          <a:srcRect/>
          <a:stretch/>
        </p:blipFill>
        <p:spPr>
          <a:xfrm>
            <a:off x="0" y="0"/>
            <a:ext cx="9144000" cy="5143500"/>
          </a:xfrm>
          <a:prstGeom prst="rect">
            <a:avLst/>
          </a:prstGeom>
          <a:noFill/>
          <a:ln>
            <a:noFill/>
          </a:ln>
        </p:spPr>
      </p:pic>
      <p:grpSp>
        <p:nvGrpSpPr>
          <p:cNvPr id="94" name="Google Shape;94;p9"/>
          <p:cNvGrpSpPr/>
          <p:nvPr/>
        </p:nvGrpSpPr>
        <p:grpSpPr>
          <a:xfrm>
            <a:off x="-945675" y="490625"/>
            <a:ext cx="10336924" cy="5009274"/>
            <a:chOff x="-945675" y="490625"/>
            <a:chExt cx="10336924" cy="5009274"/>
          </a:xfrm>
        </p:grpSpPr>
        <p:pic>
          <p:nvPicPr>
            <p:cNvPr id="95" name="Google Shape;95;p9"/>
            <p:cNvPicPr preferRelativeResize="0"/>
            <p:nvPr/>
          </p:nvPicPr>
          <p:blipFill rotWithShape="1">
            <a:blip r:embed="rId3">
              <a:alphaModFix amt="70000"/>
            </a:blip>
            <a:srcRect l="30644" t="28196" r="30644" b="28196"/>
            <a:stretch/>
          </p:blipFill>
          <p:spPr>
            <a:xfrm>
              <a:off x="-945675" y="490625"/>
              <a:ext cx="1991099" cy="2242949"/>
            </a:xfrm>
            <a:prstGeom prst="rect">
              <a:avLst/>
            </a:prstGeom>
            <a:noFill/>
            <a:ln>
              <a:noFill/>
            </a:ln>
          </p:spPr>
        </p:pic>
        <p:pic>
          <p:nvPicPr>
            <p:cNvPr id="96" name="Google Shape;96;p9"/>
            <p:cNvPicPr preferRelativeResize="0"/>
            <p:nvPr/>
          </p:nvPicPr>
          <p:blipFill rotWithShape="1">
            <a:blip r:embed="rId3">
              <a:alphaModFix amt="70000"/>
            </a:blip>
            <a:srcRect l="30644" t="28196" r="30644" b="28196"/>
            <a:stretch/>
          </p:blipFill>
          <p:spPr>
            <a:xfrm>
              <a:off x="7457550" y="4065225"/>
              <a:ext cx="1273574" cy="1434675"/>
            </a:xfrm>
            <a:prstGeom prst="rect">
              <a:avLst/>
            </a:prstGeom>
            <a:noFill/>
            <a:ln>
              <a:noFill/>
            </a:ln>
          </p:spPr>
        </p:pic>
        <p:pic>
          <p:nvPicPr>
            <p:cNvPr id="97" name="Google Shape;97;p9"/>
            <p:cNvPicPr preferRelativeResize="0"/>
            <p:nvPr/>
          </p:nvPicPr>
          <p:blipFill rotWithShape="1">
            <a:blip r:embed="rId3">
              <a:alphaModFix amt="70000"/>
            </a:blip>
            <a:srcRect l="30644" t="28196" r="30644" b="28196"/>
            <a:stretch/>
          </p:blipFill>
          <p:spPr>
            <a:xfrm>
              <a:off x="8686424" y="1273125"/>
              <a:ext cx="704824" cy="793976"/>
            </a:xfrm>
            <a:prstGeom prst="rect">
              <a:avLst/>
            </a:prstGeom>
            <a:noFill/>
            <a:ln>
              <a:noFill/>
            </a:ln>
          </p:spPr>
        </p:pic>
      </p:grpSp>
      <p:sp>
        <p:nvSpPr>
          <p:cNvPr id="98" name="Google Shape;98;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99" name="Google Shape;9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00" name="Google Shape;100;p9"/>
          <p:cNvGrpSpPr/>
          <p:nvPr/>
        </p:nvGrpSpPr>
        <p:grpSpPr>
          <a:xfrm>
            <a:off x="0" y="236950"/>
            <a:ext cx="8859700" cy="0"/>
            <a:chOff x="0" y="236950"/>
            <a:chExt cx="8859700" cy="0"/>
          </a:xfrm>
        </p:grpSpPr>
        <p:cxnSp>
          <p:nvCxnSpPr>
            <p:cNvPr id="101" name="Google Shape;101;p9"/>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102" name="Google Shape;102;p9"/>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103" name="Google Shape;103;p9"/>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7"/>
        <p:cNvGrpSpPr/>
        <p:nvPr/>
      </p:nvGrpSpPr>
      <p:grpSpPr>
        <a:xfrm>
          <a:off x="0" y="0"/>
          <a:ext cx="0" cy="0"/>
          <a:chOff x="0" y="0"/>
          <a:chExt cx="0" cy="0"/>
        </a:xfrm>
      </p:grpSpPr>
      <p:pic>
        <p:nvPicPr>
          <p:cNvPr id="108" name="Google Shape;108;p11"/>
          <p:cNvPicPr preferRelativeResize="0"/>
          <p:nvPr/>
        </p:nvPicPr>
        <p:blipFill>
          <a:blip r:embed="rId2">
            <a:alphaModFix amt="65000"/>
          </a:blip>
          <a:stretch>
            <a:fillRect/>
          </a:stretch>
        </p:blipFill>
        <p:spPr>
          <a:xfrm>
            <a:off x="0" y="0"/>
            <a:ext cx="9144000" cy="5143500"/>
          </a:xfrm>
          <a:prstGeom prst="rect">
            <a:avLst/>
          </a:prstGeom>
          <a:noFill/>
          <a:ln>
            <a:noFill/>
          </a:ln>
        </p:spPr>
      </p:pic>
      <p:grpSp>
        <p:nvGrpSpPr>
          <p:cNvPr id="109" name="Google Shape;109;p11"/>
          <p:cNvGrpSpPr/>
          <p:nvPr/>
        </p:nvGrpSpPr>
        <p:grpSpPr>
          <a:xfrm>
            <a:off x="-898500" y="-1178600"/>
            <a:ext cx="10336924" cy="6904824"/>
            <a:chOff x="-898500" y="-1178600"/>
            <a:chExt cx="10336924" cy="6904824"/>
          </a:xfrm>
        </p:grpSpPr>
        <p:pic>
          <p:nvPicPr>
            <p:cNvPr id="110" name="Google Shape;110;p11"/>
            <p:cNvPicPr preferRelativeResize="0"/>
            <p:nvPr/>
          </p:nvPicPr>
          <p:blipFill rotWithShape="1">
            <a:blip r:embed="rId3">
              <a:alphaModFix amt="70000"/>
            </a:blip>
            <a:srcRect l="30644" t="28196" r="30644" b="28196"/>
            <a:stretch/>
          </p:blipFill>
          <p:spPr>
            <a:xfrm>
              <a:off x="-898500" y="-1178600"/>
              <a:ext cx="1991099" cy="2242949"/>
            </a:xfrm>
            <a:prstGeom prst="rect">
              <a:avLst/>
            </a:prstGeom>
            <a:noFill/>
            <a:ln>
              <a:noFill/>
            </a:ln>
          </p:spPr>
        </p:pic>
        <p:pic>
          <p:nvPicPr>
            <p:cNvPr id="111" name="Google Shape;111;p11"/>
            <p:cNvPicPr preferRelativeResize="0"/>
            <p:nvPr/>
          </p:nvPicPr>
          <p:blipFill rotWithShape="1">
            <a:blip r:embed="rId3">
              <a:alphaModFix amt="70000"/>
            </a:blip>
            <a:srcRect l="30644" t="28196" r="30644" b="28196"/>
            <a:stretch/>
          </p:blipFill>
          <p:spPr>
            <a:xfrm>
              <a:off x="4505750" y="4291550"/>
              <a:ext cx="1273574" cy="1434675"/>
            </a:xfrm>
            <a:prstGeom prst="rect">
              <a:avLst/>
            </a:prstGeom>
            <a:noFill/>
            <a:ln>
              <a:noFill/>
            </a:ln>
          </p:spPr>
        </p:pic>
        <p:pic>
          <p:nvPicPr>
            <p:cNvPr id="112" name="Google Shape;112;p11"/>
            <p:cNvPicPr preferRelativeResize="0"/>
            <p:nvPr/>
          </p:nvPicPr>
          <p:blipFill rotWithShape="1">
            <a:blip r:embed="rId3">
              <a:alphaModFix amt="70000"/>
            </a:blip>
            <a:srcRect l="30644" t="28196" r="30644" b="28196"/>
            <a:stretch/>
          </p:blipFill>
          <p:spPr>
            <a:xfrm>
              <a:off x="8733599" y="603550"/>
              <a:ext cx="704824" cy="793976"/>
            </a:xfrm>
            <a:prstGeom prst="rect">
              <a:avLst/>
            </a:prstGeom>
            <a:noFill/>
            <a:ln>
              <a:noFill/>
            </a:ln>
          </p:spPr>
        </p:pic>
      </p:grpSp>
      <p:sp>
        <p:nvSpPr>
          <p:cNvPr id="113" name="Google Shape;113;p11"/>
          <p:cNvSpPr txBox="1">
            <a:spLocks noGrp="1"/>
          </p:cNvSpPr>
          <p:nvPr>
            <p:ph type="title" hasCustomPrompt="1"/>
          </p:nvPr>
        </p:nvSpPr>
        <p:spPr>
          <a:xfrm>
            <a:off x="713225" y="1791825"/>
            <a:ext cx="4275300" cy="1177500"/>
          </a:xfrm>
          <a:prstGeom prst="rect">
            <a:avLst/>
          </a:prstGeom>
        </p:spPr>
        <p:txBody>
          <a:bodyPr spcFirstLastPara="1" wrap="square" lIns="91425" tIns="91425" rIns="91425" bIns="91425" anchor="b" anchorCtr="0">
            <a:noAutofit/>
          </a:bodyPr>
          <a:lstStyle>
            <a:lvl1pPr lvl="0">
              <a:spcBef>
                <a:spcPts val="0"/>
              </a:spcBef>
              <a:spcAft>
                <a:spcPts val="0"/>
              </a:spcAft>
              <a:buSzPts val="6000"/>
              <a:buNone/>
              <a:defRPr sz="6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14" name="Google Shape;114;p11"/>
          <p:cNvSpPr txBox="1">
            <a:spLocks noGrp="1"/>
          </p:cNvSpPr>
          <p:nvPr>
            <p:ph type="subTitle" idx="1"/>
          </p:nvPr>
        </p:nvSpPr>
        <p:spPr>
          <a:xfrm>
            <a:off x="2962625" y="2969325"/>
            <a:ext cx="2025900" cy="66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15" name="Google Shape;115;p11"/>
          <p:cNvGrpSpPr/>
          <p:nvPr/>
        </p:nvGrpSpPr>
        <p:grpSpPr>
          <a:xfrm>
            <a:off x="0" y="236950"/>
            <a:ext cx="8859700" cy="0"/>
            <a:chOff x="0" y="236950"/>
            <a:chExt cx="8859700" cy="0"/>
          </a:xfrm>
        </p:grpSpPr>
        <p:cxnSp>
          <p:nvCxnSpPr>
            <p:cNvPr id="116" name="Google Shape;116;p11"/>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117" name="Google Shape;117;p11"/>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118" name="Google Shape;118;p11"/>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1pPr>
            <a:lvl2pPr lvl="1"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2pPr>
            <a:lvl3pPr lvl="2"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3pPr>
            <a:lvl4pPr lvl="3"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4pPr>
            <a:lvl5pPr lvl="4"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5pPr>
            <a:lvl6pPr lvl="5"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6pPr>
            <a:lvl7pPr lvl="6"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7pPr>
            <a:lvl8pPr lvl="7"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8pPr>
            <a:lvl9pPr lvl="8"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3" r:id="rId13"/>
    <p:sldLayoutId id="2147483665" r:id="rId14"/>
    <p:sldLayoutId id="2147483668" r:id="rId15"/>
    <p:sldLayoutId id="2147483669" r:id="rId16"/>
    <p:sldLayoutId id="2147483670"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house-prices-"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8"/>
          <p:cNvSpPr txBox="1">
            <a:spLocks noGrp="1"/>
          </p:cNvSpPr>
          <p:nvPr>
            <p:ph type="ctrTitle"/>
          </p:nvPr>
        </p:nvSpPr>
        <p:spPr>
          <a:xfrm>
            <a:off x="4423175" y="1187425"/>
            <a:ext cx="4007700" cy="210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K</a:t>
            </a:r>
            <a:r>
              <a:rPr lang="en-US" dirty="0" err="1">
                <a:solidFill>
                  <a:schemeClr val="lt1"/>
                </a:solidFill>
              </a:rPr>
              <a:t>hóa</a:t>
            </a:r>
            <a:r>
              <a:rPr lang="en-US" dirty="0">
                <a:solidFill>
                  <a:schemeClr val="lt1"/>
                </a:solidFill>
              </a:rPr>
              <a:t> </a:t>
            </a:r>
            <a:r>
              <a:rPr lang="en-US" dirty="0" err="1">
                <a:solidFill>
                  <a:schemeClr val="lt1"/>
                </a:solidFill>
              </a:rPr>
              <a:t>Luận</a:t>
            </a:r>
            <a:r>
              <a:rPr lang="en" dirty="0"/>
              <a:t> </a:t>
            </a:r>
            <a:r>
              <a:rPr lang="en-US" dirty="0" err="1"/>
              <a:t>Tốt</a:t>
            </a:r>
            <a:r>
              <a:rPr lang="en-US" dirty="0"/>
              <a:t> </a:t>
            </a:r>
            <a:r>
              <a:rPr lang="en-US" dirty="0" err="1"/>
              <a:t>Nghiệp</a:t>
            </a:r>
            <a:endParaRPr dirty="0"/>
          </a:p>
        </p:txBody>
      </p:sp>
      <p:sp>
        <p:nvSpPr>
          <p:cNvPr id="313" name="Google Shape;313;p28"/>
          <p:cNvSpPr txBox="1">
            <a:spLocks noGrp="1"/>
          </p:cNvSpPr>
          <p:nvPr>
            <p:ph type="subTitle" idx="1"/>
          </p:nvPr>
        </p:nvSpPr>
        <p:spPr>
          <a:xfrm>
            <a:off x="4171950" y="3287974"/>
            <a:ext cx="2660825" cy="9901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Sinh Viên : L</a:t>
            </a:r>
            <a:r>
              <a:rPr lang="en-US" dirty="0"/>
              <a:t>ê </a:t>
            </a:r>
            <a:r>
              <a:rPr lang="en-US" dirty="0" err="1"/>
              <a:t>Đắc</a:t>
            </a:r>
            <a:r>
              <a:rPr lang="en-US" dirty="0"/>
              <a:t> Đạt</a:t>
            </a:r>
          </a:p>
          <a:p>
            <a:pPr marL="0" lvl="0" indent="0" algn="l" rtl="0">
              <a:spcBef>
                <a:spcPts val="0"/>
              </a:spcBef>
              <a:spcAft>
                <a:spcPts val="0"/>
              </a:spcAft>
              <a:buNone/>
            </a:pPr>
            <a:r>
              <a:rPr lang="en-US" dirty="0"/>
              <a:t>MSV : 2020605449</a:t>
            </a:r>
          </a:p>
          <a:p>
            <a:pPr marL="0" lvl="0" indent="0" algn="l" rtl="0">
              <a:spcBef>
                <a:spcPts val="0"/>
              </a:spcBef>
              <a:spcAft>
                <a:spcPts val="0"/>
              </a:spcAft>
              <a:buNone/>
            </a:pPr>
            <a:r>
              <a:rPr lang="en-US" dirty="0"/>
              <a:t>GVHD : </a:t>
            </a:r>
            <a:r>
              <a:rPr lang="en-US" dirty="0" err="1"/>
              <a:t>Ths</a:t>
            </a:r>
            <a:r>
              <a:rPr lang="en-US" dirty="0"/>
              <a:t>. Mai Thanh </a:t>
            </a:r>
            <a:r>
              <a:rPr lang="en-US" dirty="0" err="1"/>
              <a:t>Hồng</a:t>
            </a:r>
            <a:endParaRPr dirty="0"/>
          </a:p>
        </p:txBody>
      </p:sp>
      <p:pic>
        <p:nvPicPr>
          <p:cNvPr id="314" name="Google Shape;314;p28"/>
          <p:cNvPicPr preferRelativeResize="0"/>
          <p:nvPr/>
        </p:nvPicPr>
        <p:blipFill rotWithShape="1">
          <a:blip r:embed="rId3">
            <a:alphaModFix/>
          </a:blip>
          <a:srcRect l="11891" t="10828" r="11883" b="10820"/>
          <a:stretch/>
        </p:blipFill>
        <p:spPr>
          <a:xfrm>
            <a:off x="593551" y="795100"/>
            <a:ext cx="3753424" cy="3857876"/>
          </a:xfrm>
          <a:prstGeom prst="rect">
            <a:avLst/>
          </a:prstGeom>
          <a:noFill/>
          <a:ln>
            <a:noFill/>
          </a:ln>
        </p:spPr>
      </p:pic>
      <p:cxnSp>
        <p:nvCxnSpPr>
          <p:cNvPr id="315" name="Google Shape;315;p28"/>
          <p:cNvCxnSpPr>
            <a:cxnSpLocks/>
          </p:cNvCxnSpPr>
          <p:nvPr/>
        </p:nvCxnSpPr>
        <p:spPr>
          <a:xfrm flipV="1">
            <a:off x="6832775" y="3783029"/>
            <a:ext cx="2825575" cy="26"/>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69365-C85E-466F-BD10-F99116968064}"/>
              </a:ext>
            </a:extLst>
          </p:cNvPr>
          <p:cNvSpPr>
            <a:spLocks noGrp="1"/>
          </p:cNvSpPr>
          <p:nvPr>
            <p:ph type="title"/>
          </p:nvPr>
        </p:nvSpPr>
        <p:spPr>
          <a:xfrm>
            <a:off x="738002" y="483910"/>
            <a:ext cx="2638550" cy="1055400"/>
          </a:xfrm>
        </p:spPr>
        <p:txBody>
          <a:bodyPr/>
          <a:lstStyle/>
          <a:p>
            <a:pPr algn="ctr"/>
            <a:r>
              <a:rPr lang="en-US" sz="2000" dirty="0" err="1"/>
              <a:t>Xử</a:t>
            </a:r>
            <a:r>
              <a:rPr lang="en-US" sz="2000" dirty="0"/>
              <a:t> </a:t>
            </a:r>
            <a:r>
              <a:rPr lang="en-US" sz="2000" dirty="0" err="1"/>
              <a:t>lý</a:t>
            </a:r>
            <a:r>
              <a:rPr lang="en-US" sz="2000" dirty="0"/>
              <a:t> </a:t>
            </a:r>
            <a:r>
              <a:rPr lang="en-US" sz="2000" dirty="0" err="1"/>
              <a:t>dữ</a:t>
            </a:r>
            <a:r>
              <a:rPr lang="en-US" sz="2000" dirty="0"/>
              <a:t> </a:t>
            </a:r>
            <a:r>
              <a:rPr lang="en-US" sz="2000" dirty="0" err="1"/>
              <a:t>liệu</a:t>
            </a:r>
            <a:r>
              <a:rPr lang="en-US" sz="2000" dirty="0"/>
              <a:t> </a:t>
            </a:r>
            <a:r>
              <a:rPr lang="en-US" sz="2000" dirty="0" err="1"/>
              <a:t>bị</a:t>
            </a:r>
            <a:r>
              <a:rPr lang="en-US" sz="2000" dirty="0"/>
              <a:t> </a:t>
            </a:r>
            <a:r>
              <a:rPr lang="en-US" sz="2000" dirty="0" err="1"/>
              <a:t>thiếu</a:t>
            </a:r>
            <a:r>
              <a:rPr lang="en-US" sz="2000" dirty="0"/>
              <a:t> (</a:t>
            </a:r>
            <a:r>
              <a:rPr lang="en-US" sz="2000" dirty="0">
                <a:solidFill>
                  <a:srgbClr val="FFFF00"/>
                </a:solidFill>
              </a:rPr>
              <a:t>Null Value</a:t>
            </a:r>
            <a:r>
              <a:rPr lang="en-US" sz="2000" dirty="0"/>
              <a:t>)</a:t>
            </a:r>
          </a:p>
        </p:txBody>
      </p:sp>
      <p:sp>
        <p:nvSpPr>
          <p:cNvPr id="3" name="Subtitle 2">
            <a:extLst>
              <a:ext uri="{FF2B5EF4-FFF2-40B4-BE49-F238E27FC236}">
                <a16:creationId xmlns:a16="http://schemas.microsoft.com/office/drawing/2014/main" id="{068F5F7C-6195-4268-B5D3-AAA627ADD5FC}"/>
              </a:ext>
            </a:extLst>
          </p:cNvPr>
          <p:cNvSpPr>
            <a:spLocks noGrp="1"/>
          </p:cNvSpPr>
          <p:nvPr>
            <p:ph type="subTitle" idx="1"/>
          </p:nvPr>
        </p:nvSpPr>
        <p:spPr>
          <a:xfrm>
            <a:off x="5244935" y="2189018"/>
            <a:ext cx="3185890" cy="1912432"/>
          </a:xfrm>
        </p:spPr>
        <p:txBody>
          <a:bodyPr/>
          <a:lstStyle/>
          <a:p>
            <a:pPr marL="152400" indent="0">
              <a:buNone/>
            </a:pPr>
            <a:endParaRPr lang="en-US" dirty="0"/>
          </a:p>
          <a:p>
            <a:pPr marL="152400" indent="0">
              <a:buNone/>
            </a:pPr>
            <a:endParaRPr lang="en-US" dirty="0"/>
          </a:p>
        </p:txBody>
      </p:sp>
      <p:pic>
        <p:nvPicPr>
          <p:cNvPr id="4" name="Picture 3">
            <a:extLst>
              <a:ext uri="{FF2B5EF4-FFF2-40B4-BE49-F238E27FC236}">
                <a16:creationId xmlns:a16="http://schemas.microsoft.com/office/drawing/2014/main" id="{F0B2438D-1303-4616-83B0-7667B628E575}"/>
              </a:ext>
            </a:extLst>
          </p:cNvPr>
          <p:cNvPicPr/>
          <p:nvPr/>
        </p:nvPicPr>
        <p:blipFill rotWithShape="1">
          <a:blip r:embed="rId2"/>
          <a:srcRect r="44597"/>
          <a:stretch/>
        </p:blipFill>
        <p:spPr>
          <a:xfrm>
            <a:off x="5709805" y="845305"/>
            <a:ext cx="2638549" cy="897255"/>
          </a:xfrm>
          <a:prstGeom prst="rect">
            <a:avLst/>
          </a:prstGeom>
        </p:spPr>
      </p:pic>
      <p:pic>
        <p:nvPicPr>
          <p:cNvPr id="5" name="Picture 4">
            <a:extLst>
              <a:ext uri="{FF2B5EF4-FFF2-40B4-BE49-F238E27FC236}">
                <a16:creationId xmlns:a16="http://schemas.microsoft.com/office/drawing/2014/main" id="{F3B20B4B-5175-44B0-AE9E-63E2996D2FBF}"/>
              </a:ext>
            </a:extLst>
          </p:cNvPr>
          <p:cNvPicPr>
            <a:picLocks noChangeAspect="1"/>
          </p:cNvPicPr>
          <p:nvPr/>
        </p:nvPicPr>
        <p:blipFill>
          <a:blip r:embed="rId3"/>
          <a:stretch>
            <a:fillRect/>
          </a:stretch>
        </p:blipFill>
        <p:spPr>
          <a:xfrm>
            <a:off x="902044" y="1852073"/>
            <a:ext cx="7446310" cy="2807517"/>
          </a:xfrm>
          <a:prstGeom prst="rect">
            <a:avLst/>
          </a:prstGeom>
        </p:spPr>
      </p:pic>
    </p:spTree>
    <p:extLst>
      <p:ext uri="{BB962C8B-B14F-4D97-AF65-F5344CB8AC3E}">
        <p14:creationId xmlns:p14="http://schemas.microsoft.com/office/powerpoint/2010/main" val="3947585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69365-C85E-466F-BD10-F99116968064}"/>
              </a:ext>
            </a:extLst>
          </p:cNvPr>
          <p:cNvSpPr>
            <a:spLocks noGrp="1"/>
          </p:cNvSpPr>
          <p:nvPr>
            <p:ph type="title"/>
          </p:nvPr>
        </p:nvSpPr>
        <p:spPr>
          <a:xfrm>
            <a:off x="738002" y="483910"/>
            <a:ext cx="2638550" cy="1055400"/>
          </a:xfrm>
        </p:spPr>
        <p:txBody>
          <a:bodyPr/>
          <a:lstStyle/>
          <a:p>
            <a:pPr algn="ctr"/>
            <a:r>
              <a:rPr lang="en-US" sz="1800" dirty="0" err="1"/>
              <a:t>Thống</a:t>
            </a:r>
            <a:r>
              <a:rPr lang="en-US" sz="1800" dirty="0"/>
              <a:t> </a:t>
            </a:r>
            <a:r>
              <a:rPr lang="en-US" sz="1800" dirty="0" err="1"/>
              <a:t>kê</a:t>
            </a:r>
            <a:r>
              <a:rPr lang="en-US" sz="1800" dirty="0"/>
              <a:t> </a:t>
            </a:r>
            <a:r>
              <a:rPr lang="en-US" sz="1800" dirty="0" err="1"/>
              <a:t>các</a:t>
            </a:r>
            <a:r>
              <a:rPr lang="en-US" sz="1800" dirty="0"/>
              <a:t> tr</a:t>
            </a:r>
            <a:r>
              <a:rPr lang="vi-VN" sz="1800" dirty="0"/>
              <a:t>ư</a:t>
            </a:r>
            <a:r>
              <a:rPr lang="en-US" sz="1800" dirty="0" err="1"/>
              <a:t>ờng</a:t>
            </a:r>
            <a:r>
              <a:rPr lang="en-US" sz="1800" dirty="0"/>
              <a:t> </a:t>
            </a:r>
            <a:r>
              <a:rPr lang="en-US" sz="1800" dirty="0" err="1"/>
              <a:t>mất</a:t>
            </a:r>
            <a:r>
              <a:rPr lang="en-US" sz="1800" dirty="0"/>
              <a:t> </a:t>
            </a:r>
            <a:r>
              <a:rPr lang="en-US" sz="1800" dirty="0" err="1"/>
              <a:t>mát</a:t>
            </a:r>
            <a:r>
              <a:rPr lang="en-US" sz="1800" dirty="0"/>
              <a:t> </a:t>
            </a:r>
            <a:r>
              <a:rPr lang="en-US" sz="1800" dirty="0" err="1"/>
              <a:t>dữ</a:t>
            </a:r>
            <a:r>
              <a:rPr lang="en-US" sz="1800" dirty="0"/>
              <a:t> </a:t>
            </a:r>
            <a:r>
              <a:rPr lang="en-US" sz="1800" dirty="0" err="1"/>
              <a:t>liệu</a:t>
            </a:r>
            <a:endParaRPr lang="en-US" sz="1800" dirty="0"/>
          </a:p>
        </p:txBody>
      </p:sp>
      <p:sp>
        <p:nvSpPr>
          <p:cNvPr id="3" name="Subtitle 2">
            <a:extLst>
              <a:ext uri="{FF2B5EF4-FFF2-40B4-BE49-F238E27FC236}">
                <a16:creationId xmlns:a16="http://schemas.microsoft.com/office/drawing/2014/main" id="{068F5F7C-6195-4268-B5D3-AAA627ADD5FC}"/>
              </a:ext>
            </a:extLst>
          </p:cNvPr>
          <p:cNvSpPr>
            <a:spLocks noGrp="1"/>
          </p:cNvSpPr>
          <p:nvPr>
            <p:ph type="subTitle" idx="1"/>
          </p:nvPr>
        </p:nvSpPr>
        <p:spPr>
          <a:xfrm>
            <a:off x="5244935" y="2189018"/>
            <a:ext cx="3185890" cy="1912432"/>
          </a:xfrm>
        </p:spPr>
        <p:txBody>
          <a:bodyPr/>
          <a:lstStyle/>
          <a:p>
            <a:pPr marL="152400" indent="0">
              <a:buNone/>
            </a:pPr>
            <a:endParaRPr lang="en-US" dirty="0"/>
          </a:p>
          <a:p>
            <a:pPr marL="152400" indent="0">
              <a:buNone/>
            </a:pPr>
            <a:endParaRPr lang="en-US" dirty="0"/>
          </a:p>
        </p:txBody>
      </p:sp>
      <p:pic>
        <p:nvPicPr>
          <p:cNvPr id="6" name="Picture 5">
            <a:extLst>
              <a:ext uri="{FF2B5EF4-FFF2-40B4-BE49-F238E27FC236}">
                <a16:creationId xmlns:a16="http://schemas.microsoft.com/office/drawing/2014/main" id="{D9B36284-5F60-4A8F-A9E1-172286D72060}"/>
              </a:ext>
            </a:extLst>
          </p:cNvPr>
          <p:cNvPicPr>
            <a:picLocks noChangeAspect="1"/>
          </p:cNvPicPr>
          <p:nvPr/>
        </p:nvPicPr>
        <p:blipFill>
          <a:blip r:embed="rId2"/>
          <a:stretch>
            <a:fillRect/>
          </a:stretch>
        </p:blipFill>
        <p:spPr>
          <a:xfrm>
            <a:off x="640154" y="1782355"/>
            <a:ext cx="8177275" cy="2725758"/>
          </a:xfrm>
          <a:prstGeom prst="rect">
            <a:avLst/>
          </a:prstGeom>
        </p:spPr>
      </p:pic>
    </p:spTree>
    <p:extLst>
      <p:ext uri="{BB962C8B-B14F-4D97-AF65-F5344CB8AC3E}">
        <p14:creationId xmlns:p14="http://schemas.microsoft.com/office/powerpoint/2010/main" val="3809304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69365-C85E-466F-BD10-F99116968064}"/>
              </a:ext>
            </a:extLst>
          </p:cNvPr>
          <p:cNvSpPr>
            <a:spLocks noGrp="1"/>
          </p:cNvSpPr>
          <p:nvPr>
            <p:ph type="title"/>
          </p:nvPr>
        </p:nvSpPr>
        <p:spPr>
          <a:xfrm>
            <a:off x="738002" y="483910"/>
            <a:ext cx="2638550" cy="1055400"/>
          </a:xfrm>
        </p:spPr>
        <p:txBody>
          <a:bodyPr/>
          <a:lstStyle/>
          <a:p>
            <a:pPr algn="ctr"/>
            <a:r>
              <a:rPr lang="en-US" sz="1800" dirty="0" err="1"/>
              <a:t>Dữ</a:t>
            </a:r>
            <a:r>
              <a:rPr lang="en-US" sz="1800" dirty="0"/>
              <a:t> </a:t>
            </a:r>
            <a:r>
              <a:rPr lang="en-US" sz="1800" dirty="0" err="1"/>
              <a:t>liệu</a:t>
            </a:r>
            <a:r>
              <a:rPr lang="en-US" sz="1800" dirty="0"/>
              <a:t> </a:t>
            </a:r>
            <a:r>
              <a:rPr lang="en-US" sz="1800" dirty="0" err="1"/>
              <a:t>sau</a:t>
            </a:r>
            <a:r>
              <a:rPr lang="en-US" sz="1800" dirty="0"/>
              <a:t> </a:t>
            </a:r>
            <a:r>
              <a:rPr lang="en-US" sz="1800" dirty="0" err="1"/>
              <a:t>khi</a:t>
            </a:r>
            <a:r>
              <a:rPr lang="en-US" sz="1800" dirty="0"/>
              <a:t> </a:t>
            </a:r>
            <a:r>
              <a:rPr lang="en-US" sz="1800" dirty="0" err="1"/>
              <a:t>xử</a:t>
            </a:r>
            <a:r>
              <a:rPr lang="en-US" sz="1800" dirty="0"/>
              <a:t> </a:t>
            </a:r>
            <a:r>
              <a:rPr lang="en-US" sz="1800" dirty="0" err="1"/>
              <a:t>lý</a:t>
            </a:r>
            <a:endParaRPr lang="en-US" sz="1800" dirty="0"/>
          </a:p>
        </p:txBody>
      </p:sp>
      <p:sp>
        <p:nvSpPr>
          <p:cNvPr id="3" name="Subtitle 2">
            <a:extLst>
              <a:ext uri="{FF2B5EF4-FFF2-40B4-BE49-F238E27FC236}">
                <a16:creationId xmlns:a16="http://schemas.microsoft.com/office/drawing/2014/main" id="{068F5F7C-6195-4268-B5D3-AAA627ADD5FC}"/>
              </a:ext>
            </a:extLst>
          </p:cNvPr>
          <p:cNvSpPr>
            <a:spLocks noGrp="1"/>
          </p:cNvSpPr>
          <p:nvPr>
            <p:ph type="subTitle" idx="1"/>
          </p:nvPr>
        </p:nvSpPr>
        <p:spPr>
          <a:xfrm>
            <a:off x="5244935" y="2189018"/>
            <a:ext cx="3185890" cy="1912432"/>
          </a:xfrm>
        </p:spPr>
        <p:txBody>
          <a:bodyPr/>
          <a:lstStyle/>
          <a:p>
            <a:pPr marL="152400" indent="0">
              <a:buNone/>
            </a:pPr>
            <a:endParaRPr lang="en-US" dirty="0"/>
          </a:p>
          <a:p>
            <a:pPr marL="152400" indent="0">
              <a:buNone/>
            </a:pPr>
            <a:endParaRPr lang="en-US" dirty="0"/>
          </a:p>
        </p:txBody>
      </p:sp>
      <p:pic>
        <p:nvPicPr>
          <p:cNvPr id="6" name="Picture 5">
            <a:extLst>
              <a:ext uri="{FF2B5EF4-FFF2-40B4-BE49-F238E27FC236}">
                <a16:creationId xmlns:a16="http://schemas.microsoft.com/office/drawing/2014/main" id="{2F5BC5FF-C75B-4E7A-8E06-8114EE200485}"/>
              </a:ext>
            </a:extLst>
          </p:cNvPr>
          <p:cNvPicPr>
            <a:picLocks noChangeAspect="1"/>
          </p:cNvPicPr>
          <p:nvPr/>
        </p:nvPicPr>
        <p:blipFill>
          <a:blip r:embed="rId2"/>
          <a:stretch>
            <a:fillRect/>
          </a:stretch>
        </p:blipFill>
        <p:spPr>
          <a:xfrm>
            <a:off x="571500" y="1664419"/>
            <a:ext cx="8145253" cy="3238235"/>
          </a:xfrm>
          <a:prstGeom prst="rect">
            <a:avLst/>
          </a:prstGeom>
        </p:spPr>
      </p:pic>
    </p:spTree>
    <p:extLst>
      <p:ext uri="{BB962C8B-B14F-4D97-AF65-F5344CB8AC3E}">
        <p14:creationId xmlns:p14="http://schemas.microsoft.com/office/powerpoint/2010/main" val="3278039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2"/>
          <p:cNvSpPr txBox="1">
            <a:spLocks noGrp="1"/>
          </p:cNvSpPr>
          <p:nvPr>
            <p:ph type="title"/>
          </p:nvPr>
        </p:nvSpPr>
        <p:spPr>
          <a:xfrm>
            <a:off x="455221" y="1535875"/>
            <a:ext cx="5015346" cy="8272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err="1"/>
              <a:t>Khám</a:t>
            </a:r>
            <a:r>
              <a:rPr lang="en-US" sz="3600" dirty="0"/>
              <a:t> </a:t>
            </a:r>
            <a:r>
              <a:rPr lang="en-US" sz="3600" dirty="0" err="1"/>
              <a:t>Phá</a:t>
            </a:r>
            <a:r>
              <a:rPr lang="en-US" sz="3600" dirty="0"/>
              <a:t> </a:t>
            </a:r>
            <a:r>
              <a:rPr lang="en-US" sz="3600" dirty="0" err="1"/>
              <a:t>Dữ</a:t>
            </a:r>
            <a:r>
              <a:rPr lang="en-US" sz="3600" dirty="0"/>
              <a:t> </a:t>
            </a:r>
            <a:r>
              <a:rPr lang="en-US" sz="3600" dirty="0" err="1"/>
              <a:t>Liệu</a:t>
            </a:r>
            <a:endParaRPr sz="3600" dirty="0"/>
          </a:p>
        </p:txBody>
      </p:sp>
      <p:sp>
        <p:nvSpPr>
          <p:cNvPr id="354" name="Google Shape;354;p32"/>
          <p:cNvSpPr txBox="1">
            <a:spLocks noGrp="1"/>
          </p:cNvSpPr>
          <p:nvPr>
            <p:ph type="title" idx="2"/>
          </p:nvPr>
        </p:nvSpPr>
        <p:spPr>
          <a:xfrm>
            <a:off x="3548927" y="578089"/>
            <a:ext cx="1872900" cy="10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356" name="Google Shape;356;p32"/>
          <p:cNvCxnSpPr>
            <a:cxnSpLocks/>
          </p:cNvCxnSpPr>
          <p:nvPr/>
        </p:nvCxnSpPr>
        <p:spPr>
          <a:xfrm>
            <a:off x="-7075" y="1186871"/>
            <a:ext cx="3508500" cy="0"/>
          </a:xfrm>
          <a:prstGeom prst="straightConnector1">
            <a:avLst/>
          </a:prstGeom>
          <a:noFill/>
          <a:ln w="9525"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E584BBD0-1218-4CDA-829E-6390BBB0F138}"/>
              </a:ext>
            </a:extLst>
          </p:cNvPr>
          <p:cNvSpPr txBox="1"/>
          <p:nvPr/>
        </p:nvSpPr>
        <p:spPr>
          <a:xfrm>
            <a:off x="291072" y="2367071"/>
            <a:ext cx="4965796" cy="2318968"/>
          </a:xfrm>
          <a:prstGeom prst="rect">
            <a:avLst/>
          </a:prstGeom>
          <a:noFill/>
        </p:spPr>
        <p:txBody>
          <a:bodyPr wrap="square" rtlCol="0">
            <a:spAutoFit/>
          </a:bodyPr>
          <a:lstStyle/>
          <a:p>
            <a:pPr marL="285750" indent="-285750" algn="just">
              <a:lnSpc>
                <a:spcPct val="150000"/>
              </a:lnSpc>
              <a:buClr>
                <a:schemeClr val="bg1"/>
              </a:buClr>
              <a:buFont typeface="Wingdings" panose="05000000000000000000" pitchFamily="2" charset="2"/>
              <a:buChar char="Ø"/>
            </a:pPr>
            <a:r>
              <a:rPr lang="vi-VN" dirty="0">
                <a:solidFill>
                  <a:schemeClr val="tx1"/>
                </a:solidFill>
                <a:latin typeface="Chivo" panose="020B0604020202020204" charset="0"/>
                <a:ea typeface="Chivo" panose="020B0604020202020204" charset="0"/>
                <a:cs typeface="Chivo" panose="020B0604020202020204" charset="0"/>
              </a:rPr>
              <a:t>Bước tiếp theo trong quy trình khoa học dữ liệu là khám phá dữ liệu. Đây là thao tác sơ bộ dữ liệu giúp chúng ta hiểu sâu sắc hơn về bộ dữ liệu thu thập được, từ đó có thể rút ra những thông tin hữu ích cho doanh nghiệp , lựa chọn những mô hình học máy phù hợp, lập kế hoạch kĩ hơn cho các chiến lược mô hình hóa dữ liệu tiếp theo.</a:t>
            </a:r>
          </a:p>
        </p:txBody>
      </p:sp>
      <p:pic>
        <p:nvPicPr>
          <p:cNvPr id="1028" name="Picture 4" descr="Data Mining: Khám phá giá trị dữ liệu | TotHost">
            <a:extLst>
              <a:ext uri="{FF2B5EF4-FFF2-40B4-BE49-F238E27FC236}">
                <a16:creationId xmlns:a16="http://schemas.microsoft.com/office/drawing/2014/main" id="{D7E4BE66-3141-47A6-8462-ACA8DE4F8E68}"/>
              </a:ext>
            </a:extLst>
          </p:cNvPr>
          <p:cNvPicPr>
            <a:picLocks noGrp="1" noChangeAspect="1" noChangeArrowheads="1"/>
          </p:cNvPicPr>
          <p:nvPr>
            <p:ph type="pic" idx="3"/>
          </p:nvPr>
        </p:nvPicPr>
        <p:blipFill rotWithShape="1">
          <a:blip r:embed="rId3">
            <a:extLst>
              <a:ext uri="{28A0092B-C50C-407E-A947-70E740481C1C}">
                <a14:useLocalDpi xmlns:a14="http://schemas.microsoft.com/office/drawing/2010/main" val="0"/>
              </a:ext>
            </a:extLst>
          </a:blip>
          <a:srcRect l="8813" r="7872"/>
          <a:stretch/>
        </p:blipFill>
        <p:spPr bwMode="auto">
          <a:xfrm>
            <a:off x="5355771" y="539500"/>
            <a:ext cx="3408219" cy="409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63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A78129-B100-4AA7-A3CB-920DEF62DB97}"/>
              </a:ext>
            </a:extLst>
          </p:cNvPr>
          <p:cNvPicPr>
            <a:picLocks noChangeAspect="1"/>
          </p:cNvPicPr>
          <p:nvPr/>
        </p:nvPicPr>
        <p:blipFill>
          <a:blip r:embed="rId2"/>
          <a:stretch>
            <a:fillRect/>
          </a:stretch>
        </p:blipFill>
        <p:spPr>
          <a:xfrm>
            <a:off x="823356" y="1498085"/>
            <a:ext cx="7699169" cy="1473645"/>
          </a:xfrm>
          <a:prstGeom prst="rect">
            <a:avLst/>
          </a:prstGeom>
        </p:spPr>
      </p:pic>
      <p:sp>
        <p:nvSpPr>
          <p:cNvPr id="3" name="Subtitle 2">
            <a:extLst>
              <a:ext uri="{FF2B5EF4-FFF2-40B4-BE49-F238E27FC236}">
                <a16:creationId xmlns:a16="http://schemas.microsoft.com/office/drawing/2014/main" id="{832849D0-7DF7-4706-A12E-73CA8D0B44E1}"/>
              </a:ext>
            </a:extLst>
          </p:cNvPr>
          <p:cNvSpPr>
            <a:spLocks noGrp="1"/>
          </p:cNvSpPr>
          <p:nvPr>
            <p:ph type="subTitle" idx="1"/>
          </p:nvPr>
        </p:nvSpPr>
        <p:spPr>
          <a:xfrm>
            <a:off x="823355" y="3153500"/>
            <a:ext cx="7699169" cy="671100"/>
          </a:xfrm>
        </p:spPr>
        <p:txBody>
          <a:bodyPr/>
          <a:lstStyle/>
          <a:p>
            <a:r>
              <a:rPr lang="en-US" dirty="0" err="1"/>
              <a:t>Mối</a:t>
            </a:r>
            <a:r>
              <a:rPr lang="en-US" dirty="0"/>
              <a:t> t</a:t>
            </a:r>
            <a:r>
              <a:rPr lang="vi-VN" dirty="0"/>
              <a:t>ư</a:t>
            </a:r>
            <a:r>
              <a:rPr lang="en-US" dirty="0" err="1"/>
              <a:t>ơng</a:t>
            </a:r>
            <a:r>
              <a:rPr lang="en-US" dirty="0"/>
              <a:t> </a:t>
            </a:r>
            <a:r>
              <a:rPr lang="en-US" dirty="0" err="1"/>
              <a:t>quan</a:t>
            </a:r>
            <a:r>
              <a:rPr lang="en-US" dirty="0"/>
              <a:t> </a:t>
            </a:r>
            <a:r>
              <a:rPr lang="en-US" dirty="0" err="1"/>
              <a:t>giữa</a:t>
            </a:r>
            <a:r>
              <a:rPr lang="en-US" dirty="0"/>
              <a:t> </a:t>
            </a:r>
            <a:r>
              <a:rPr lang="en-US" dirty="0" err="1"/>
              <a:t>biến</a:t>
            </a:r>
            <a:r>
              <a:rPr lang="en-US" dirty="0"/>
              <a:t> </a:t>
            </a:r>
            <a:r>
              <a:rPr lang="en-US" dirty="0" err="1"/>
              <a:t>mục</a:t>
            </a:r>
            <a:r>
              <a:rPr lang="en-US" dirty="0"/>
              <a:t> </a:t>
            </a:r>
            <a:r>
              <a:rPr lang="en-US" dirty="0" err="1"/>
              <a:t>tiêu</a:t>
            </a:r>
            <a:r>
              <a:rPr lang="en-US" dirty="0"/>
              <a:t> ‘’</a:t>
            </a:r>
            <a:r>
              <a:rPr lang="en-US" dirty="0" err="1">
                <a:solidFill>
                  <a:srgbClr val="FFFF00"/>
                </a:solidFill>
              </a:rPr>
              <a:t>SalePrice</a:t>
            </a:r>
            <a:r>
              <a:rPr lang="en-US" dirty="0"/>
              <a:t>’’ </a:t>
            </a:r>
            <a:r>
              <a:rPr lang="en-US" dirty="0" err="1"/>
              <a:t>và</a:t>
            </a:r>
            <a:r>
              <a:rPr lang="en-US" dirty="0"/>
              <a:t> </a:t>
            </a:r>
            <a:r>
              <a:rPr lang="en-US" dirty="0" err="1"/>
              <a:t>các</a:t>
            </a:r>
            <a:r>
              <a:rPr lang="en-US" dirty="0"/>
              <a:t> tr</a:t>
            </a:r>
            <a:r>
              <a:rPr lang="vi-VN" dirty="0"/>
              <a:t>ư</a:t>
            </a:r>
            <a:r>
              <a:rPr lang="en-US" dirty="0" err="1"/>
              <a:t>ờng</a:t>
            </a:r>
            <a:r>
              <a:rPr lang="en-US" dirty="0"/>
              <a:t> </a:t>
            </a:r>
            <a:r>
              <a:rPr lang="en-US" dirty="0" err="1"/>
              <a:t>dữ</a:t>
            </a:r>
            <a:r>
              <a:rPr lang="en-US" dirty="0"/>
              <a:t> </a:t>
            </a:r>
            <a:r>
              <a:rPr lang="en-US" dirty="0" err="1"/>
              <a:t>liệu</a:t>
            </a:r>
            <a:r>
              <a:rPr lang="en-US" dirty="0"/>
              <a:t> </a:t>
            </a:r>
            <a:r>
              <a:rPr lang="en-US" dirty="0" err="1"/>
              <a:t>khác</a:t>
            </a:r>
            <a:endParaRPr lang="en-US" dirty="0"/>
          </a:p>
          <a:p>
            <a:endParaRPr lang="en-US" dirty="0"/>
          </a:p>
        </p:txBody>
      </p:sp>
      <p:sp>
        <p:nvSpPr>
          <p:cNvPr id="5" name="Title 1">
            <a:extLst>
              <a:ext uri="{FF2B5EF4-FFF2-40B4-BE49-F238E27FC236}">
                <a16:creationId xmlns:a16="http://schemas.microsoft.com/office/drawing/2014/main" id="{27C95258-D352-4DB2-8646-D738515A19BE}"/>
              </a:ext>
            </a:extLst>
          </p:cNvPr>
          <p:cNvSpPr>
            <a:spLocks noGrp="1"/>
          </p:cNvSpPr>
          <p:nvPr>
            <p:ph type="title"/>
          </p:nvPr>
        </p:nvSpPr>
        <p:spPr>
          <a:xfrm>
            <a:off x="720000" y="539500"/>
            <a:ext cx="7704000" cy="572700"/>
          </a:xfrm>
        </p:spPr>
        <p:txBody>
          <a:bodyPr/>
          <a:lstStyle/>
          <a:p>
            <a:pPr algn="ctr"/>
            <a:r>
              <a:rPr lang="en-US" sz="3200" dirty="0" err="1"/>
              <a:t>Khám</a:t>
            </a:r>
            <a:r>
              <a:rPr lang="en-US" sz="3200" dirty="0"/>
              <a:t> </a:t>
            </a:r>
            <a:r>
              <a:rPr lang="en-US" sz="3200" dirty="0" err="1"/>
              <a:t>Phá</a:t>
            </a:r>
            <a:r>
              <a:rPr lang="en-US" sz="3200" dirty="0"/>
              <a:t> </a:t>
            </a:r>
            <a:r>
              <a:rPr lang="en-US" sz="3200" dirty="0" err="1"/>
              <a:t>Dữ</a:t>
            </a:r>
            <a:r>
              <a:rPr lang="en-US" sz="3200" dirty="0"/>
              <a:t> </a:t>
            </a:r>
            <a:r>
              <a:rPr lang="en-US" sz="3200" dirty="0" err="1"/>
              <a:t>Liệu</a:t>
            </a:r>
            <a:endParaRPr lang="en-US" sz="3200" dirty="0"/>
          </a:p>
        </p:txBody>
      </p:sp>
    </p:spTree>
    <p:extLst>
      <p:ext uri="{BB962C8B-B14F-4D97-AF65-F5344CB8AC3E}">
        <p14:creationId xmlns:p14="http://schemas.microsoft.com/office/powerpoint/2010/main" val="1675393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3B7228D-CF44-469B-9542-9248A8248C3C}"/>
              </a:ext>
            </a:extLst>
          </p:cNvPr>
          <p:cNvSpPr>
            <a:spLocks noGrp="1"/>
          </p:cNvSpPr>
          <p:nvPr>
            <p:ph type="subTitle" idx="1"/>
          </p:nvPr>
        </p:nvSpPr>
        <p:spPr>
          <a:xfrm>
            <a:off x="6056416" y="1210760"/>
            <a:ext cx="2924632" cy="2004000"/>
          </a:xfrm>
        </p:spPr>
        <p:txBody>
          <a:bodyPr/>
          <a:lstStyle/>
          <a:p>
            <a:pPr algn="just">
              <a:lnSpc>
                <a:spcPct val="150000"/>
              </a:lnSpc>
              <a:buFont typeface="Wingdings" panose="05000000000000000000" pitchFamily="2" charset="2"/>
              <a:buChar char="Ø"/>
            </a:pPr>
            <a:r>
              <a:rPr lang="en-US" sz="1600" dirty="0"/>
              <a:t>Quan </a:t>
            </a:r>
            <a:r>
              <a:rPr lang="en-US" sz="1600" dirty="0" err="1"/>
              <a:t>sát</a:t>
            </a:r>
            <a:r>
              <a:rPr lang="en-US" sz="1600" dirty="0"/>
              <a:t> </a:t>
            </a:r>
            <a:r>
              <a:rPr lang="en-US" sz="1600" dirty="0" err="1"/>
              <a:t>sự</a:t>
            </a:r>
            <a:r>
              <a:rPr lang="en-US" sz="1600" dirty="0"/>
              <a:t> </a:t>
            </a:r>
            <a:r>
              <a:rPr lang="en-US" sz="1600" dirty="0" err="1"/>
              <a:t>phân</a:t>
            </a:r>
            <a:r>
              <a:rPr lang="en-US" sz="1600" dirty="0"/>
              <a:t> </a:t>
            </a:r>
            <a:r>
              <a:rPr lang="en-US" sz="1600" dirty="0" err="1"/>
              <a:t>phối</a:t>
            </a:r>
            <a:r>
              <a:rPr lang="en-US" sz="1600" dirty="0"/>
              <a:t> , </a:t>
            </a:r>
            <a:r>
              <a:rPr lang="en-US" sz="1600" dirty="0" err="1"/>
              <a:t>thống</a:t>
            </a:r>
            <a:r>
              <a:rPr lang="en-US" sz="1600" dirty="0"/>
              <a:t> </a:t>
            </a:r>
            <a:r>
              <a:rPr lang="en-US" sz="1600" dirty="0" err="1"/>
              <a:t>kê</a:t>
            </a:r>
            <a:r>
              <a:rPr lang="en-US" sz="1600" dirty="0"/>
              <a:t> </a:t>
            </a:r>
            <a:r>
              <a:rPr lang="en-US" sz="1600" dirty="0" err="1"/>
              <a:t>cũng</a:t>
            </a:r>
            <a:r>
              <a:rPr lang="en-US" sz="1600" dirty="0"/>
              <a:t> </a:t>
            </a:r>
            <a:r>
              <a:rPr lang="en-US" sz="1600" dirty="0" err="1"/>
              <a:t>nh</a:t>
            </a:r>
            <a:r>
              <a:rPr lang="vi-VN" sz="1600" dirty="0"/>
              <a:t>ư</a:t>
            </a:r>
            <a:r>
              <a:rPr lang="en-US" sz="1600" dirty="0"/>
              <a:t> </a:t>
            </a:r>
            <a:r>
              <a:rPr lang="en-US" sz="1600" dirty="0" err="1"/>
              <a:t>chất</a:t>
            </a:r>
            <a:r>
              <a:rPr lang="en-US" sz="1600" dirty="0"/>
              <a:t> l</a:t>
            </a:r>
            <a:r>
              <a:rPr lang="vi-VN" sz="1600" dirty="0"/>
              <a:t>ư</a:t>
            </a:r>
            <a:r>
              <a:rPr lang="en-US" sz="1600" dirty="0" err="1"/>
              <a:t>ợng</a:t>
            </a:r>
            <a:r>
              <a:rPr lang="en-US" sz="1600" dirty="0"/>
              <a:t> </a:t>
            </a:r>
            <a:r>
              <a:rPr lang="en-US" sz="1600" dirty="0" err="1"/>
              <a:t>của</a:t>
            </a:r>
            <a:r>
              <a:rPr lang="en-US" sz="1600" dirty="0"/>
              <a:t> </a:t>
            </a:r>
            <a:r>
              <a:rPr lang="en-US" sz="1600" dirty="0" err="1"/>
              <a:t>biến</a:t>
            </a:r>
            <a:r>
              <a:rPr lang="en-US" sz="1600" dirty="0"/>
              <a:t> </a:t>
            </a:r>
            <a:r>
              <a:rPr lang="en-US" sz="1600" dirty="0" err="1"/>
              <a:t>mục</a:t>
            </a:r>
            <a:r>
              <a:rPr lang="en-US" sz="1600" dirty="0"/>
              <a:t> </a:t>
            </a:r>
            <a:r>
              <a:rPr lang="en-US" sz="1600" dirty="0" err="1"/>
              <a:t>tiêu</a:t>
            </a:r>
            <a:r>
              <a:rPr lang="en-US" sz="1600" dirty="0"/>
              <a:t> “</a:t>
            </a:r>
            <a:r>
              <a:rPr lang="en-US" sz="1600" dirty="0" err="1">
                <a:solidFill>
                  <a:srgbClr val="FFFF00"/>
                </a:solidFill>
              </a:rPr>
              <a:t>SalePrice</a:t>
            </a:r>
            <a:r>
              <a:rPr lang="en-US" sz="1600" dirty="0"/>
              <a:t>” </a:t>
            </a:r>
            <a:r>
              <a:rPr lang="en-US" sz="1600" dirty="0" err="1"/>
              <a:t>trong</a:t>
            </a:r>
            <a:r>
              <a:rPr lang="en-US" sz="1600" dirty="0"/>
              <a:t> </a:t>
            </a:r>
            <a:r>
              <a:rPr lang="en-US" sz="1600" dirty="0" err="1"/>
              <a:t>tập</a:t>
            </a:r>
            <a:r>
              <a:rPr lang="en-US" sz="1600" dirty="0"/>
              <a:t> </a:t>
            </a:r>
            <a:r>
              <a:rPr lang="en-US" sz="1600" dirty="0" err="1"/>
              <a:t>huấn</a:t>
            </a:r>
            <a:r>
              <a:rPr lang="en-US" sz="1600" dirty="0"/>
              <a:t> </a:t>
            </a:r>
            <a:r>
              <a:rPr lang="en-US" sz="1600" dirty="0" err="1"/>
              <a:t>luyện</a:t>
            </a:r>
            <a:endParaRPr lang="en-US" sz="1600" dirty="0"/>
          </a:p>
        </p:txBody>
      </p:sp>
      <p:pic>
        <p:nvPicPr>
          <p:cNvPr id="5" name="Picture 4">
            <a:extLst>
              <a:ext uri="{FF2B5EF4-FFF2-40B4-BE49-F238E27FC236}">
                <a16:creationId xmlns:a16="http://schemas.microsoft.com/office/drawing/2014/main" id="{F95780CC-A0BB-401D-9E56-15DE016C5F0E}"/>
              </a:ext>
            </a:extLst>
          </p:cNvPr>
          <p:cNvPicPr>
            <a:picLocks noChangeAspect="1"/>
          </p:cNvPicPr>
          <p:nvPr/>
        </p:nvPicPr>
        <p:blipFill>
          <a:blip r:embed="rId2"/>
          <a:stretch>
            <a:fillRect/>
          </a:stretch>
        </p:blipFill>
        <p:spPr>
          <a:xfrm>
            <a:off x="507715" y="1247050"/>
            <a:ext cx="5358695" cy="3588688"/>
          </a:xfrm>
          <a:prstGeom prst="rect">
            <a:avLst/>
          </a:prstGeom>
        </p:spPr>
      </p:pic>
      <p:sp>
        <p:nvSpPr>
          <p:cNvPr id="6" name="Title 1">
            <a:extLst>
              <a:ext uri="{FF2B5EF4-FFF2-40B4-BE49-F238E27FC236}">
                <a16:creationId xmlns:a16="http://schemas.microsoft.com/office/drawing/2014/main" id="{718D89A8-D20D-4320-A4F3-EB156C33D29E}"/>
              </a:ext>
            </a:extLst>
          </p:cNvPr>
          <p:cNvSpPr>
            <a:spLocks noGrp="1"/>
          </p:cNvSpPr>
          <p:nvPr>
            <p:ph type="title"/>
          </p:nvPr>
        </p:nvSpPr>
        <p:spPr>
          <a:xfrm>
            <a:off x="720000" y="539500"/>
            <a:ext cx="7704000" cy="572700"/>
          </a:xfrm>
        </p:spPr>
        <p:txBody>
          <a:bodyPr/>
          <a:lstStyle/>
          <a:p>
            <a:pPr algn="ctr"/>
            <a:r>
              <a:rPr lang="en-US" sz="3200" dirty="0" err="1"/>
              <a:t>Khám</a:t>
            </a:r>
            <a:r>
              <a:rPr lang="en-US" sz="3200" dirty="0"/>
              <a:t> </a:t>
            </a:r>
            <a:r>
              <a:rPr lang="en-US" sz="3200" dirty="0" err="1"/>
              <a:t>Phá</a:t>
            </a:r>
            <a:r>
              <a:rPr lang="en-US" sz="3200" dirty="0"/>
              <a:t> </a:t>
            </a:r>
            <a:r>
              <a:rPr lang="en-US" sz="3200" dirty="0" err="1"/>
              <a:t>Dữ</a:t>
            </a:r>
            <a:r>
              <a:rPr lang="en-US" sz="3200" dirty="0"/>
              <a:t> </a:t>
            </a:r>
            <a:r>
              <a:rPr lang="en-US" sz="3200" dirty="0" err="1"/>
              <a:t>Liệu</a:t>
            </a:r>
            <a:endParaRPr lang="en-US" sz="3200" dirty="0"/>
          </a:p>
        </p:txBody>
      </p:sp>
    </p:spTree>
    <p:extLst>
      <p:ext uri="{BB962C8B-B14F-4D97-AF65-F5344CB8AC3E}">
        <p14:creationId xmlns:p14="http://schemas.microsoft.com/office/powerpoint/2010/main" val="253738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7172-BA3F-4C9E-8D60-8633C8F0AE5A}"/>
              </a:ext>
            </a:extLst>
          </p:cNvPr>
          <p:cNvSpPr>
            <a:spLocks noGrp="1"/>
          </p:cNvSpPr>
          <p:nvPr>
            <p:ph type="title"/>
          </p:nvPr>
        </p:nvSpPr>
        <p:spPr/>
        <p:txBody>
          <a:bodyPr/>
          <a:lstStyle/>
          <a:p>
            <a:r>
              <a:rPr lang="en-US" dirty="0" err="1"/>
              <a:t>Xử</a:t>
            </a:r>
            <a:r>
              <a:rPr lang="en-US" dirty="0"/>
              <a:t> </a:t>
            </a:r>
            <a:r>
              <a:rPr lang="en-US" dirty="0" err="1"/>
              <a:t>Lý</a:t>
            </a:r>
            <a:r>
              <a:rPr lang="en-US" dirty="0"/>
              <a:t> </a:t>
            </a:r>
            <a:r>
              <a:rPr lang="en-US" dirty="0" err="1"/>
              <a:t>Ngoại</a:t>
            </a:r>
            <a:r>
              <a:rPr lang="en-US" dirty="0"/>
              <a:t> </a:t>
            </a:r>
            <a:r>
              <a:rPr lang="en-US" dirty="0" err="1"/>
              <a:t>Lệ</a:t>
            </a:r>
            <a:endParaRPr lang="en-US" dirty="0"/>
          </a:p>
        </p:txBody>
      </p:sp>
      <p:sp>
        <p:nvSpPr>
          <p:cNvPr id="3" name="TextBox 2">
            <a:extLst>
              <a:ext uri="{FF2B5EF4-FFF2-40B4-BE49-F238E27FC236}">
                <a16:creationId xmlns:a16="http://schemas.microsoft.com/office/drawing/2014/main" id="{E1961B9C-8AFF-4688-8B11-18C25236BBE6}"/>
              </a:ext>
            </a:extLst>
          </p:cNvPr>
          <p:cNvSpPr txBox="1"/>
          <p:nvPr/>
        </p:nvSpPr>
        <p:spPr>
          <a:xfrm>
            <a:off x="783771" y="1254826"/>
            <a:ext cx="6883730" cy="1887696"/>
          </a:xfrm>
          <a:prstGeom prst="rect">
            <a:avLst/>
          </a:prstGeom>
          <a:noFill/>
        </p:spPr>
        <p:txBody>
          <a:bodyPr wrap="square" rtlCol="0">
            <a:spAutoFit/>
          </a:bodyPr>
          <a:lstStyle/>
          <a:p>
            <a:pPr marL="285750" indent="-285750">
              <a:lnSpc>
                <a:spcPct val="150000"/>
              </a:lnSpc>
              <a:buClr>
                <a:schemeClr val="bg1"/>
              </a:buClr>
              <a:buFont typeface="Wingdings" panose="05000000000000000000" pitchFamily="2" charset="2"/>
              <a:buChar char="q"/>
            </a:pPr>
            <a:r>
              <a:rPr lang="en-US" sz="1600" dirty="0">
                <a:solidFill>
                  <a:schemeClr val="tx1"/>
                </a:solidFill>
                <a:latin typeface="Barlow" panose="020B0604020202020204" charset="0"/>
              </a:rPr>
              <a:t>Ph</a:t>
            </a:r>
            <a:r>
              <a:rPr lang="vi-VN" sz="1600" dirty="0">
                <a:solidFill>
                  <a:schemeClr val="tx1"/>
                </a:solidFill>
                <a:latin typeface="Barlow" panose="020B0604020202020204" charset="0"/>
              </a:rPr>
              <a:t>ư</a:t>
            </a:r>
            <a:r>
              <a:rPr lang="en-US" sz="1600" dirty="0" err="1">
                <a:solidFill>
                  <a:schemeClr val="tx1"/>
                </a:solidFill>
                <a:latin typeface="Barlow" panose="020B0604020202020204" charset="0"/>
              </a:rPr>
              <a:t>ơng</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pháp</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bách</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phân</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vị</a:t>
            </a:r>
            <a:r>
              <a:rPr lang="en-US" sz="1600" dirty="0">
                <a:solidFill>
                  <a:schemeClr val="tx1"/>
                </a:solidFill>
                <a:latin typeface="Barlow" panose="020B0604020202020204" charset="0"/>
              </a:rPr>
              <a:t> ( </a:t>
            </a:r>
            <a:r>
              <a:rPr lang="en-US" sz="1600" b="1" dirty="0">
                <a:solidFill>
                  <a:schemeClr val="tx1"/>
                </a:solidFill>
                <a:latin typeface="Barlow" panose="020B0604020202020204" charset="0"/>
              </a:rPr>
              <a:t>Percentile</a:t>
            </a:r>
            <a:r>
              <a:rPr lang="en-US" sz="1600" dirty="0">
                <a:solidFill>
                  <a:schemeClr val="tx1"/>
                </a:solidFill>
                <a:latin typeface="Barlow" panose="020B0604020202020204" charset="0"/>
              </a:rPr>
              <a:t> )</a:t>
            </a:r>
          </a:p>
          <a:p>
            <a:pPr marL="285750" indent="-285750">
              <a:lnSpc>
                <a:spcPct val="150000"/>
              </a:lnSpc>
              <a:buClr>
                <a:schemeClr val="bg1"/>
              </a:buClr>
              <a:buFont typeface="Wingdings" panose="05000000000000000000" pitchFamily="2" charset="2"/>
              <a:buChar char="q"/>
            </a:pPr>
            <a:r>
              <a:rPr lang="en-US" sz="1600" dirty="0">
                <a:solidFill>
                  <a:schemeClr val="tx1"/>
                </a:solidFill>
                <a:latin typeface="Barlow" panose="020B0604020202020204" charset="0"/>
              </a:rPr>
              <a:t>Ph</a:t>
            </a:r>
            <a:r>
              <a:rPr lang="vi-VN" sz="1600" dirty="0">
                <a:solidFill>
                  <a:schemeClr val="tx1"/>
                </a:solidFill>
                <a:latin typeface="Barlow" panose="020B0604020202020204" charset="0"/>
              </a:rPr>
              <a:t>ư</a:t>
            </a:r>
            <a:r>
              <a:rPr lang="en-US" sz="1600" dirty="0" err="1">
                <a:solidFill>
                  <a:schemeClr val="tx1"/>
                </a:solidFill>
                <a:latin typeface="Barlow" panose="020B0604020202020204" charset="0"/>
              </a:rPr>
              <a:t>ơng</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pháp</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độ</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lệch</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chuẩn</a:t>
            </a:r>
            <a:r>
              <a:rPr lang="en-US" sz="1600" dirty="0">
                <a:solidFill>
                  <a:schemeClr val="tx1"/>
                </a:solidFill>
                <a:latin typeface="Barlow" panose="020B0604020202020204" charset="0"/>
              </a:rPr>
              <a:t> (</a:t>
            </a:r>
            <a:r>
              <a:rPr lang="en-US" sz="1600" b="1" dirty="0">
                <a:solidFill>
                  <a:schemeClr val="tx1"/>
                </a:solidFill>
                <a:latin typeface="Barlow" panose="020B0604020202020204" charset="0"/>
              </a:rPr>
              <a:t>std – standard deviation</a:t>
            </a:r>
            <a:r>
              <a:rPr lang="en-US" sz="1600" dirty="0">
                <a:solidFill>
                  <a:schemeClr val="tx1"/>
                </a:solidFill>
                <a:latin typeface="Barlow" panose="020B0604020202020204" charset="0"/>
              </a:rPr>
              <a:t>)</a:t>
            </a:r>
          </a:p>
          <a:p>
            <a:pPr marL="285750" indent="-285750">
              <a:lnSpc>
                <a:spcPct val="150000"/>
              </a:lnSpc>
              <a:buClr>
                <a:schemeClr val="bg1"/>
              </a:buClr>
              <a:buFont typeface="Wingdings" panose="05000000000000000000" pitchFamily="2" charset="2"/>
              <a:buChar char="q"/>
            </a:pPr>
            <a:r>
              <a:rPr lang="en-US" sz="1600" dirty="0">
                <a:solidFill>
                  <a:schemeClr val="tx1"/>
                </a:solidFill>
                <a:latin typeface="Barlow" panose="020B0604020202020204" charset="0"/>
              </a:rPr>
              <a:t>Ph</a:t>
            </a:r>
            <a:r>
              <a:rPr lang="vi-VN" sz="1600" dirty="0">
                <a:solidFill>
                  <a:schemeClr val="tx1"/>
                </a:solidFill>
                <a:latin typeface="Barlow" panose="020B0604020202020204" charset="0"/>
              </a:rPr>
              <a:t>ư</a:t>
            </a:r>
            <a:r>
              <a:rPr lang="en-US" sz="1600" dirty="0" err="1">
                <a:solidFill>
                  <a:schemeClr val="tx1"/>
                </a:solidFill>
                <a:latin typeface="Barlow" panose="020B0604020202020204" charset="0"/>
              </a:rPr>
              <a:t>ơng</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pháp</a:t>
            </a:r>
            <a:r>
              <a:rPr lang="en-US" sz="1600" dirty="0">
                <a:solidFill>
                  <a:schemeClr val="tx1"/>
                </a:solidFill>
                <a:latin typeface="Barlow" panose="020B0604020202020204" charset="0"/>
              </a:rPr>
              <a:t> </a:t>
            </a:r>
            <a:r>
              <a:rPr lang="en-US" sz="1600" b="1" dirty="0">
                <a:solidFill>
                  <a:schemeClr val="tx1"/>
                </a:solidFill>
                <a:latin typeface="Barlow" panose="020B0604020202020204" charset="0"/>
              </a:rPr>
              <a:t>Z-score</a:t>
            </a:r>
          </a:p>
          <a:p>
            <a:pPr marL="285750" indent="-285750">
              <a:lnSpc>
                <a:spcPct val="150000"/>
              </a:lnSpc>
              <a:buClr>
                <a:schemeClr val="bg1"/>
              </a:buClr>
              <a:buFont typeface="Wingdings" panose="05000000000000000000" pitchFamily="2" charset="2"/>
              <a:buChar char="q"/>
            </a:pPr>
            <a:r>
              <a:rPr lang="en-US" sz="1600" dirty="0">
                <a:solidFill>
                  <a:schemeClr val="tx1"/>
                </a:solidFill>
                <a:latin typeface="Barlow" panose="020B0604020202020204" charset="0"/>
              </a:rPr>
              <a:t>Ph</a:t>
            </a:r>
            <a:r>
              <a:rPr lang="vi-VN" sz="1600" dirty="0">
                <a:solidFill>
                  <a:schemeClr val="tx1"/>
                </a:solidFill>
                <a:latin typeface="Barlow" panose="020B0604020202020204" charset="0"/>
              </a:rPr>
              <a:t>ư</a:t>
            </a:r>
            <a:r>
              <a:rPr lang="en-US" sz="1600" dirty="0" err="1">
                <a:solidFill>
                  <a:schemeClr val="tx1"/>
                </a:solidFill>
                <a:latin typeface="Barlow" panose="020B0604020202020204" charset="0"/>
              </a:rPr>
              <a:t>ơng</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pháp</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tứ</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phân</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vị</a:t>
            </a:r>
            <a:r>
              <a:rPr lang="en-US" sz="1600" dirty="0">
                <a:solidFill>
                  <a:schemeClr val="tx1"/>
                </a:solidFill>
                <a:latin typeface="Barlow" panose="020B0604020202020204" charset="0"/>
              </a:rPr>
              <a:t> ( </a:t>
            </a:r>
            <a:r>
              <a:rPr lang="en-US" sz="1600" b="1" dirty="0">
                <a:solidFill>
                  <a:schemeClr val="tx1"/>
                </a:solidFill>
                <a:latin typeface="Barlow" panose="020B0604020202020204" charset="0"/>
              </a:rPr>
              <a:t>IQR – interquartile range</a:t>
            </a:r>
            <a:r>
              <a:rPr lang="en-US" sz="1600" dirty="0">
                <a:solidFill>
                  <a:schemeClr val="tx1"/>
                </a:solidFill>
                <a:latin typeface="Barlow" panose="020B0604020202020204" charset="0"/>
              </a:rPr>
              <a:t>)</a:t>
            </a:r>
          </a:p>
          <a:p>
            <a:pPr marL="285750" indent="-285750">
              <a:lnSpc>
                <a:spcPct val="150000"/>
              </a:lnSpc>
              <a:buClr>
                <a:schemeClr val="bg1"/>
              </a:buClr>
              <a:buFont typeface="Wingdings" panose="05000000000000000000" pitchFamily="2" charset="2"/>
              <a:buChar char="q"/>
            </a:pPr>
            <a:r>
              <a:rPr lang="en-US" sz="1600" dirty="0" err="1">
                <a:solidFill>
                  <a:schemeClr val="tx1"/>
                </a:solidFill>
                <a:latin typeface="Barlow" panose="020B0604020202020204" charset="0"/>
              </a:rPr>
              <a:t>Mô</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hình</a:t>
            </a:r>
            <a:r>
              <a:rPr lang="en-US" sz="1600" dirty="0">
                <a:solidFill>
                  <a:schemeClr val="tx1"/>
                </a:solidFill>
                <a:latin typeface="Barlow" panose="020B0604020202020204" charset="0"/>
              </a:rPr>
              <a:t> Isolation </a:t>
            </a:r>
            <a:r>
              <a:rPr lang="en-US" sz="1600" b="1" dirty="0">
                <a:solidFill>
                  <a:schemeClr val="tx1"/>
                </a:solidFill>
                <a:latin typeface="Barlow" panose="020B0604020202020204" charset="0"/>
              </a:rPr>
              <a:t>Forest</a:t>
            </a:r>
          </a:p>
        </p:txBody>
      </p:sp>
    </p:spTree>
    <p:extLst>
      <p:ext uri="{BB962C8B-B14F-4D97-AF65-F5344CB8AC3E}">
        <p14:creationId xmlns:p14="http://schemas.microsoft.com/office/powerpoint/2010/main" val="128493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D8C912A-E736-4B4E-91DB-89FE8172AA26}"/>
              </a:ext>
            </a:extLst>
          </p:cNvPr>
          <p:cNvPicPr/>
          <p:nvPr/>
        </p:nvPicPr>
        <p:blipFill>
          <a:blip r:embed="rId2"/>
          <a:stretch>
            <a:fillRect/>
          </a:stretch>
        </p:blipFill>
        <p:spPr>
          <a:xfrm>
            <a:off x="4713084" y="294207"/>
            <a:ext cx="4056892" cy="2287439"/>
          </a:xfrm>
          <a:prstGeom prst="rect">
            <a:avLst/>
          </a:prstGeom>
        </p:spPr>
      </p:pic>
      <p:pic>
        <p:nvPicPr>
          <p:cNvPr id="9" name="Picture 8">
            <a:extLst>
              <a:ext uri="{FF2B5EF4-FFF2-40B4-BE49-F238E27FC236}">
                <a16:creationId xmlns:a16="http://schemas.microsoft.com/office/drawing/2014/main" id="{1EF896F8-8F96-43F4-8A2E-A72E2F35DA80}"/>
              </a:ext>
            </a:extLst>
          </p:cNvPr>
          <p:cNvPicPr/>
          <p:nvPr/>
        </p:nvPicPr>
        <p:blipFill rotWithShape="1">
          <a:blip r:embed="rId3"/>
          <a:srcRect r="59497"/>
          <a:stretch/>
        </p:blipFill>
        <p:spPr>
          <a:xfrm>
            <a:off x="749416" y="1453824"/>
            <a:ext cx="1959428" cy="892810"/>
          </a:xfrm>
          <a:prstGeom prst="rect">
            <a:avLst/>
          </a:prstGeom>
        </p:spPr>
      </p:pic>
      <p:pic>
        <p:nvPicPr>
          <p:cNvPr id="10" name="Picture 9">
            <a:extLst>
              <a:ext uri="{FF2B5EF4-FFF2-40B4-BE49-F238E27FC236}">
                <a16:creationId xmlns:a16="http://schemas.microsoft.com/office/drawing/2014/main" id="{3FF25E73-FE52-4C0F-9EAB-29D17649366A}"/>
              </a:ext>
            </a:extLst>
          </p:cNvPr>
          <p:cNvPicPr/>
          <p:nvPr/>
        </p:nvPicPr>
        <p:blipFill>
          <a:blip r:embed="rId4"/>
          <a:stretch>
            <a:fillRect/>
          </a:stretch>
        </p:blipFill>
        <p:spPr>
          <a:xfrm>
            <a:off x="1897999" y="3263213"/>
            <a:ext cx="4966103" cy="473710"/>
          </a:xfrm>
          <a:prstGeom prst="rect">
            <a:avLst/>
          </a:prstGeom>
        </p:spPr>
      </p:pic>
      <p:sp>
        <p:nvSpPr>
          <p:cNvPr id="11" name="TextBox 10">
            <a:extLst>
              <a:ext uri="{FF2B5EF4-FFF2-40B4-BE49-F238E27FC236}">
                <a16:creationId xmlns:a16="http://schemas.microsoft.com/office/drawing/2014/main" id="{9C9DC030-C4CE-4D72-BC29-3128FC1E64C0}"/>
              </a:ext>
            </a:extLst>
          </p:cNvPr>
          <p:cNvSpPr txBox="1"/>
          <p:nvPr/>
        </p:nvSpPr>
        <p:spPr>
          <a:xfrm>
            <a:off x="732312" y="569877"/>
            <a:ext cx="3202379" cy="369332"/>
          </a:xfrm>
          <a:prstGeom prst="rect">
            <a:avLst/>
          </a:prstGeom>
          <a:noFill/>
        </p:spPr>
        <p:txBody>
          <a:bodyPr wrap="square" rtlCol="0">
            <a:spAutoFit/>
          </a:bodyPr>
          <a:lstStyle/>
          <a:p>
            <a:r>
              <a:rPr lang="en-US" sz="1800" b="1" dirty="0" err="1">
                <a:solidFill>
                  <a:schemeClr val="tx1"/>
                </a:solidFill>
                <a:latin typeface="Barlow" panose="020B0604020202020204" charset="0"/>
              </a:rPr>
              <a:t>Kết</a:t>
            </a:r>
            <a:r>
              <a:rPr lang="en-US" sz="1800" b="1" dirty="0">
                <a:solidFill>
                  <a:schemeClr val="tx1"/>
                </a:solidFill>
                <a:latin typeface="Barlow" panose="020B0604020202020204" charset="0"/>
              </a:rPr>
              <a:t> </a:t>
            </a:r>
            <a:r>
              <a:rPr lang="en-US" sz="1800" b="1" dirty="0" err="1">
                <a:solidFill>
                  <a:schemeClr val="tx1"/>
                </a:solidFill>
                <a:latin typeface="Barlow" panose="020B0604020202020204" charset="0"/>
              </a:rPr>
              <a:t>quả</a:t>
            </a:r>
            <a:r>
              <a:rPr lang="en-US" sz="1800" b="1" dirty="0">
                <a:solidFill>
                  <a:schemeClr val="tx1"/>
                </a:solidFill>
                <a:latin typeface="Barlow" panose="020B0604020202020204" charset="0"/>
              </a:rPr>
              <a:t> </a:t>
            </a:r>
            <a:r>
              <a:rPr lang="en-US" sz="1800" b="1" dirty="0" err="1">
                <a:solidFill>
                  <a:schemeClr val="tx1"/>
                </a:solidFill>
                <a:latin typeface="Barlow" panose="020B0604020202020204" charset="0"/>
              </a:rPr>
              <a:t>xử</a:t>
            </a:r>
            <a:r>
              <a:rPr lang="en-US" sz="1800" b="1" dirty="0">
                <a:solidFill>
                  <a:schemeClr val="tx1"/>
                </a:solidFill>
                <a:latin typeface="Barlow" panose="020B0604020202020204" charset="0"/>
              </a:rPr>
              <a:t> </a:t>
            </a:r>
            <a:r>
              <a:rPr lang="en-US" sz="1800" b="1" dirty="0" err="1">
                <a:solidFill>
                  <a:schemeClr val="tx1"/>
                </a:solidFill>
                <a:latin typeface="Barlow" panose="020B0604020202020204" charset="0"/>
              </a:rPr>
              <a:t>lý</a:t>
            </a:r>
            <a:r>
              <a:rPr lang="en-US" sz="1800" b="1" dirty="0">
                <a:solidFill>
                  <a:schemeClr val="tx1"/>
                </a:solidFill>
                <a:latin typeface="Barlow" panose="020B0604020202020204" charset="0"/>
              </a:rPr>
              <a:t> </a:t>
            </a:r>
            <a:r>
              <a:rPr lang="en-US" sz="1800" b="1" dirty="0" err="1">
                <a:solidFill>
                  <a:schemeClr val="tx1"/>
                </a:solidFill>
                <a:latin typeface="Barlow" panose="020B0604020202020204" charset="0"/>
              </a:rPr>
              <a:t>ngoại</a:t>
            </a:r>
            <a:r>
              <a:rPr lang="en-US" sz="1800" b="1" dirty="0">
                <a:solidFill>
                  <a:schemeClr val="tx1"/>
                </a:solidFill>
                <a:latin typeface="Barlow" panose="020B0604020202020204" charset="0"/>
              </a:rPr>
              <a:t> </a:t>
            </a:r>
            <a:r>
              <a:rPr lang="en-US" sz="1800" b="1" dirty="0" err="1">
                <a:solidFill>
                  <a:schemeClr val="tx1"/>
                </a:solidFill>
                <a:latin typeface="Barlow" panose="020B0604020202020204" charset="0"/>
              </a:rPr>
              <a:t>lệ</a:t>
            </a:r>
            <a:r>
              <a:rPr lang="en-US" sz="1800" b="1" dirty="0" err="1">
                <a:latin typeface="Barlow" panose="020B0604020202020204" charset="0"/>
              </a:rPr>
              <a:t>t</a:t>
            </a:r>
            <a:endParaRPr lang="en-US" sz="1800" b="1" dirty="0">
              <a:latin typeface="Barlow" panose="020B0604020202020204" charset="0"/>
            </a:endParaRPr>
          </a:p>
        </p:txBody>
      </p:sp>
      <p:sp>
        <p:nvSpPr>
          <p:cNvPr id="12" name="TextBox 11">
            <a:extLst>
              <a:ext uri="{FF2B5EF4-FFF2-40B4-BE49-F238E27FC236}">
                <a16:creationId xmlns:a16="http://schemas.microsoft.com/office/drawing/2014/main" id="{49112D77-F061-4BE2-B08A-A294F671C01A}"/>
              </a:ext>
            </a:extLst>
          </p:cNvPr>
          <p:cNvSpPr txBox="1"/>
          <p:nvPr/>
        </p:nvSpPr>
        <p:spPr>
          <a:xfrm>
            <a:off x="704603" y="2518167"/>
            <a:ext cx="1959428" cy="523220"/>
          </a:xfrm>
          <a:prstGeom prst="rect">
            <a:avLst/>
          </a:prstGeom>
          <a:noFill/>
        </p:spPr>
        <p:txBody>
          <a:bodyPr wrap="square" rtlCol="0">
            <a:spAutoFit/>
          </a:bodyPr>
          <a:lstStyle/>
          <a:p>
            <a:r>
              <a:rPr lang="en-US" dirty="0" err="1">
                <a:solidFill>
                  <a:schemeClr val="tx1"/>
                </a:solidFill>
                <a:latin typeface="Barlow" panose="020B0604020202020204" charset="0"/>
              </a:rPr>
              <a:t>Kích</a:t>
            </a:r>
            <a:r>
              <a:rPr lang="en-US" dirty="0">
                <a:solidFill>
                  <a:schemeClr val="tx1"/>
                </a:solidFill>
                <a:latin typeface="Barlow" panose="020B0604020202020204" charset="0"/>
              </a:rPr>
              <a:t> </a:t>
            </a:r>
            <a:r>
              <a:rPr lang="en-US" dirty="0" err="1">
                <a:solidFill>
                  <a:schemeClr val="tx1"/>
                </a:solidFill>
                <a:latin typeface="Barlow" panose="020B0604020202020204" charset="0"/>
              </a:rPr>
              <a:t>th</a:t>
            </a:r>
            <a:r>
              <a:rPr lang="vi-VN" dirty="0">
                <a:solidFill>
                  <a:schemeClr val="tx1"/>
                </a:solidFill>
                <a:latin typeface="Barlow" panose="020B0604020202020204" charset="0"/>
              </a:rPr>
              <a:t>ư</a:t>
            </a:r>
            <a:r>
              <a:rPr lang="en-US" dirty="0" err="1">
                <a:solidFill>
                  <a:schemeClr val="tx1"/>
                </a:solidFill>
                <a:latin typeface="Barlow" panose="020B0604020202020204" charset="0"/>
              </a:rPr>
              <a:t>ớc</a:t>
            </a:r>
            <a:r>
              <a:rPr lang="en-US" dirty="0">
                <a:solidFill>
                  <a:schemeClr val="tx1"/>
                </a:solidFill>
                <a:latin typeface="Barlow" panose="020B0604020202020204" charset="0"/>
              </a:rPr>
              <a:t> </a:t>
            </a:r>
            <a:r>
              <a:rPr lang="en-US" dirty="0" err="1">
                <a:solidFill>
                  <a:schemeClr val="tx1"/>
                </a:solidFill>
                <a:latin typeface="Barlow" panose="020B0604020202020204" charset="0"/>
              </a:rPr>
              <a:t>Dataframe</a:t>
            </a:r>
            <a:r>
              <a:rPr lang="en-US" dirty="0">
                <a:solidFill>
                  <a:schemeClr val="tx1"/>
                </a:solidFill>
                <a:latin typeface="Barlow" panose="020B0604020202020204" charset="0"/>
              </a:rPr>
              <a:t> ban </a:t>
            </a:r>
            <a:r>
              <a:rPr lang="en-US" dirty="0" err="1">
                <a:solidFill>
                  <a:schemeClr val="tx1"/>
                </a:solidFill>
                <a:latin typeface="Barlow" panose="020B0604020202020204" charset="0"/>
              </a:rPr>
              <a:t>đầu</a:t>
            </a:r>
            <a:endParaRPr lang="en-US" dirty="0">
              <a:solidFill>
                <a:schemeClr val="tx1"/>
              </a:solidFill>
              <a:latin typeface="Barlow" panose="020B0604020202020204" charset="0"/>
            </a:endParaRPr>
          </a:p>
        </p:txBody>
      </p:sp>
      <p:sp>
        <p:nvSpPr>
          <p:cNvPr id="13" name="TextBox 12">
            <a:extLst>
              <a:ext uri="{FF2B5EF4-FFF2-40B4-BE49-F238E27FC236}">
                <a16:creationId xmlns:a16="http://schemas.microsoft.com/office/drawing/2014/main" id="{8F81ED2B-B9BE-4540-9209-F81A2F238250}"/>
              </a:ext>
            </a:extLst>
          </p:cNvPr>
          <p:cNvSpPr txBox="1"/>
          <p:nvPr/>
        </p:nvSpPr>
        <p:spPr>
          <a:xfrm>
            <a:off x="5813136" y="2600104"/>
            <a:ext cx="1959428" cy="307777"/>
          </a:xfrm>
          <a:prstGeom prst="rect">
            <a:avLst/>
          </a:prstGeom>
          <a:noFill/>
        </p:spPr>
        <p:txBody>
          <a:bodyPr wrap="square" rtlCol="0">
            <a:spAutoFit/>
          </a:bodyPr>
          <a:lstStyle/>
          <a:p>
            <a:r>
              <a:rPr lang="en-US" dirty="0" err="1">
                <a:solidFill>
                  <a:schemeClr val="tx1"/>
                </a:solidFill>
                <a:latin typeface="Barlow" panose="020B0604020202020204" charset="0"/>
              </a:rPr>
              <a:t>Hàm</a:t>
            </a:r>
            <a:r>
              <a:rPr lang="en-US" dirty="0">
                <a:solidFill>
                  <a:schemeClr val="tx1"/>
                </a:solidFill>
                <a:latin typeface="Barlow" panose="020B0604020202020204" charset="0"/>
              </a:rPr>
              <a:t> </a:t>
            </a:r>
            <a:r>
              <a:rPr lang="en-US" dirty="0" err="1">
                <a:solidFill>
                  <a:schemeClr val="tx1"/>
                </a:solidFill>
                <a:latin typeface="Barlow" panose="020B0604020202020204" charset="0"/>
              </a:rPr>
              <a:t>xử</a:t>
            </a:r>
            <a:r>
              <a:rPr lang="en-US" dirty="0">
                <a:solidFill>
                  <a:schemeClr val="tx1"/>
                </a:solidFill>
                <a:latin typeface="Barlow" panose="020B0604020202020204" charset="0"/>
              </a:rPr>
              <a:t> </a:t>
            </a:r>
            <a:r>
              <a:rPr lang="en-US" dirty="0" err="1">
                <a:solidFill>
                  <a:schemeClr val="tx1"/>
                </a:solidFill>
                <a:latin typeface="Barlow" panose="020B0604020202020204" charset="0"/>
              </a:rPr>
              <a:t>lý</a:t>
            </a:r>
            <a:r>
              <a:rPr lang="en-US" dirty="0">
                <a:solidFill>
                  <a:schemeClr val="tx1"/>
                </a:solidFill>
                <a:latin typeface="Barlow" panose="020B0604020202020204" charset="0"/>
              </a:rPr>
              <a:t> Outliers</a:t>
            </a:r>
          </a:p>
        </p:txBody>
      </p:sp>
      <p:sp>
        <p:nvSpPr>
          <p:cNvPr id="14" name="TextBox 13">
            <a:extLst>
              <a:ext uri="{FF2B5EF4-FFF2-40B4-BE49-F238E27FC236}">
                <a16:creationId xmlns:a16="http://schemas.microsoft.com/office/drawing/2014/main" id="{432D200B-F732-423B-A054-1F8A2DE6B3DF}"/>
              </a:ext>
            </a:extLst>
          </p:cNvPr>
          <p:cNvSpPr txBox="1"/>
          <p:nvPr/>
        </p:nvSpPr>
        <p:spPr>
          <a:xfrm>
            <a:off x="1737211" y="4110713"/>
            <a:ext cx="5559630" cy="307777"/>
          </a:xfrm>
          <a:prstGeom prst="rect">
            <a:avLst/>
          </a:prstGeom>
          <a:noFill/>
        </p:spPr>
        <p:txBody>
          <a:bodyPr wrap="square" rtlCol="0">
            <a:spAutoFit/>
          </a:bodyPr>
          <a:lstStyle/>
          <a:p>
            <a:pPr marL="285750" indent="-285750">
              <a:buClr>
                <a:schemeClr val="bg1"/>
              </a:buClr>
              <a:buFont typeface="Wingdings" panose="05000000000000000000" pitchFamily="2" charset="2"/>
              <a:buChar char="Ø"/>
            </a:pPr>
            <a:r>
              <a:rPr lang="en-US" dirty="0" err="1">
                <a:solidFill>
                  <a:schemeClr val="tx1"/>
                </a:solidFill>
                <a:latin typeface="Barlow" panose="020B0604020202020204" charset="0"/>
              </a:rPr>
              <a:t>Kết</a:t>
            </a:r>
            <a:r>
              <a:rPr lang="en-US" dirty="0">
                <a:solidFill>
                  <a:schemeClr val="tx1"/>
                </a:solidFill>
                <a:latin typeface="Barlow" panose="020B0604020202020204" charset="0"/>
              </a:rPr>
              <a:t> </a:t>
            </a:r>
            <a:r>
              <a:rPr lang="en-US" dirty="0" err="1">
                <a:solidFill>
                  <a:schemeClr val="tx1"/>
                </a:solidFill>
                <a:latin typeface="Barlow" panose="020B0604020202020204" charset="0"/>
              </a:rPr>
              <a:t>quả</a:t>
            </a:r>
            <a:r>
              <a:rPr lang="en-US" dirty="0">
                <a:solidFill>
                  <a:schemeClr val="tx1"/>
                </a:solidFill>
                <a:latin typeface="Barlow" panose="020B0604020202020204" charset="0"/>
              </a:rPr>
              <a:t> </a:t>
            </a:r>
            <a:r>
              <a:rPr lang="en-US" dirty="0" err="1">
                <a:solidFill>
                  <a:schemeClr val="tx1"/>
                </a:solidFill>
                <a:latin typeface="Barlow" panose="020B0604020202020204" charset="0"/>
              </a:rPr>
              <a:t>sau</a:t>
            </a:r>
            <a:r>
              <a:rPr lang="en-US" dirty="0">
                <a:solidFill>
                  <a:schemeClr val="tx1"/>
                </a:solidFill>
                <a:latin typeface="Barlow" panose="020B0604020202020204" charset="0"/>
              </a:rPr>
              <a:t> </a:t>
            </a:r>
            <a:r>
              <a:rPr lang="en-US" dirty="0" err="1">
                <a:solidFill>
                  <a:schemeClr val="tx1"/>
                </a:solidFill>
                <a:latin typeface="Barlow" panose="020B0604020202020204" charset="0"/>
              </a:rPr>
              <a:t>khi</a:t>
            </a:r>
            <a:r>
              <a:rPr lang="en-US" dirty="0">
                <a:solidFill>
                  <a:schemeClr val="tx1"/>
                </a:solidFill>
                <a:latin typeface="Barlow" panose="020B0604020202020204" charset="0"/>
              </a:rPr>
              <a:t> </a:t>
            </a:r>
            <a:r>
              <a:rPr lang="en-US" dirty="0" err="1">
                <a:solidFill>
                  <a:schemeClr val="tx1"/>
                </a:solidFill>
                <a:latin typeface="Barlow" panose="020B0604020202020204" charset="0"/>
              </a:rPr>
              <a:t>xử</a:t>
            </a:r>
            <a:r>
              <a:rPr lang="en-US" dirty="0">
                <a:solidFill>
                  <a:schemeClr val="tx1"/>
                </a:solidFill>
                <a:latin typeface="Barlow" panose="020B0604020202020204" charset="0"/>
              </a:rPr>
              <a:t> </a:t>
            </a:r>
            <a:r>
              <a:rPr lang="en-US" dirty="0" err="1">
                <a:solidFill>
                  <a:schemeClr val="tx1"/>
                </a:solidFill>
                <a:latin typeface="Barlow" panose="020B0604020202020204" charset="0"/>
              </a:rPr>
              <a:t>lý</a:t>
            </a:r>
            <a:r>
              <a:rPr lang="en-US" dirty="0">
                <a:solidFill>
                  <a:schemeClr val="tx1"/>
                </a:solidFill>
                <a:latin typeface="Barlow" panose="020B0604020202020204" charset="0"/>
              </a:rPr>
              <a:t> ta </a:t>
            </a:r>
            <a:r>
              <a:rPr lang="en-US" dirty="0" err="1">
                <a:solidFill>
                  <a:schemeClr val="tx1"/>
                </a:solidFill>
                <a:latin typeface="Barlow" panose="020B0604020202020204" charset="0"/>
              </a:rPr>
              <a:t>đã</a:t>
            </a:r>
            <a:r>
              <a:rPr lang="en-US" dirty="0">
                <a:solidFill>
                  <a:schemeClr val="tx1"/>
                </a:solidFill>
                <a:latin typeface="Barlow" panose="020B0604020202020204" charset="0"/>
              </a:rPr>
              <a:t> </a:t>
            </a:r>
            <a:r>
              <a:rPr lang="en-US" dirty="0" err="1">
                <a:solidFill>
                  <a:schemeClr val="tx1"/>
                </a:solidFill>
                <a:latin typeface="Barlow" panose="020B0604020202020204" charset="0"/>
              </a:rPr>
              <a:t>loại</a:t>
            </a:r>
            <a:r>
              <a:rPr lang="en-US" dirty="0">
                <a:solidFill>
                  <a:schemeClr val="tx1"/>
                </a:solidFill>
                <a:latin typeface="Barlow" panose="020B0604020202020204" charset="0"/>
              </a:rPr>
              <a:t> </a:t>
            </a:r>
            <a:r>
              <a:rPr lang="en-US" dirty="0" err="1">
                <a:solidFill>
                  <a:schemeClr val="tx1"/>
                </a:solidFill>
                <a:latin typeface="Barlow" panose="020B0604020202020204" charset="0"/>
              </a:rPr>
              <a:t>bỏ</a:t>
            </a:r>
            <a:r>
              <a:rPr lang="en-US" dirty="0">
                <a:solidFill>
                  <a:schemeClr val="tx1"/>
                </a:solidFill>
                <a:latin typeface="Barlow" panose="020B0604020202020204" charset="0"/>
              </a:rPr>
              <a:t> đ</a:t>
            </a:r>
            <a:r>
              <a:rPr lang="vi-VN" dirty="0">
                <a:solidFill>
                  <a:schemeClr val="tx1"/>
                </a:solidFill>
                <a:latin typeface="Barlow" panose="020B0604020202020204" charset="0"/>
              </a:rPr>
              <a:t>ư</a:t>
            </a:r>
            <a:r>
              <a:rPr lang="en-US" dirty="0" err="1">
                <a:solidFill>
                  <a:schemeClr val="tx1"/>
                </a:solidFill>
                <a:latin typeface="Barlow" panose="020B0604020202020204" charset="0"/>
              </a:rPr>
              <a:t>ợc</a:t>
            </a:r>
            <a:r>
              <a:rPr lang="en-US" dirty="0">
                <a:solidFill>
                  <a:schemeClr val="tx1"/>
                </a:solidFill>
                <a:latin typeface="Barlow" panose="020B0604020202020204" charset="0"/>
              </a:rPr>
              <a:t> 28 </a:t>
            </a:r>
            <a:r>
              <a:rPr lang="en-US" dirty="0" err="1">
                <a:solidFill>
                  <a:schemeClr val="tx1"/>
                </a:solidFill>
                <a:latin typeface="Barlow" panose="020B0604020202020204" charset="0"/>
              </a:rPr>
              <a:t>bản</a:t>
            </a:r>
            <a:r>
              <a:rPr lang="en-US" dirty="0">
                <a:solidFill>
                  <a:schemeClr val="tx1"/>
                </a:solidFill>
                <a:latin typeface="Barlow" panose="020B0604020202020204" charset="0"/>
              </a:rPr>
              <a:t> </a:t>
            </a:r>
            <a:r>
              <a:rPr lang="en-US" dirty="0" err="1">
                <a:solidFill>
                  <a:schemeClr val="tx1"/>
                </a:solidFill>
                <a:latin typeface="Barlow" panose="020B0604020202020204" charset="0"/>
              </a:rPr>
              <a:t>ghi</a:t>
            </a:r>
            <a:r>
              <a:rPr lang="en-US" dirty="0">
                <a:solidFill>
                  <a:schemeClr val="tx1"/>
                </a:solidFill>
                <a:latin typeface="Barlow" panose="020B0604020202020204" charset="0"/>
              </a:rPr>
              <a:t> </a:t>
            </a:r>
            <a:r>
              <a:rPr lang="en-US" dirty="0" err="1">
                <a:solidFill>
                  <a:schemeClr val="tx1"/>
                </a:solidFill>
                <a:latin typeface="Barlow" panose="020B0604020202020204" charset="0"/>
              </a:rPr>
              <a:t>có</a:t>
            </a:r>
            <a:r>
              <a:rPr lang="en-US" dirty="0">
                <a:solidFill>
                  <a:schemeClr val="tx1"/>
                </a:solidFill>
                <a:latin typeface="Barlow" panose="020B0604020202020204" charset="0"/>
              </a:rPr>
              <a:t> </a:t>
            </a:r>
            <a:r>
              <a:rPr lang="en-US" dirty="0" err="1">
                <a:solidFill>
                  <a:schemeClr val="tx1"/>
                </a:solidFill>
                <a:latin typeface="Barlow" panose="020B0604020202020204" charset="0"/>
              </a:rPr>
              <a:t>giá</a:t>
            </a:r>
            <a:r>
              <a:rPr lang="en-US" dirty="0">
                <a:solidFill>
                  <a:schemeClr val="tx1"/>
                </a:solidFill>
                <a:latin typeface="Barlow" panose="020B0604020202020204" charset="0"/>
              </a:rPr>
              <a:t> </a:t>
            </a:r>
            <a:r>
              <a:rPr lang="en-US" dirty="0" err="1">
                <a:solidFill>
                  <a:schemeClr val="tx1"/>
                </a:solidFill>
                <a:latin typeface="Barlow" panose="020B0604020202020204" charset="0"/>
              </a:rPr>
              <a:t>trị</a:t>
            </a:r>
            <a:r>
              <a:rPr lang="en-US" dirty="0">
                <a:solidFill>
                  <a:schemeClr val="tx1"/>
                </a:solidFill>
                <a:latin typeface="Barlow" panose="020B0604020202020204" charset="0"/>
              </a:rPr>
              <a:t> </a:t>
            </a:r>
            <a:r>
              <a:rPr lang="en-US" dirty="0" err="1">
                <a:solidFill>
                  <a:schemeClr val="tx1"/>
                </a:solidFill>
                <a:latin typeface="Barlow" panose="020B0604020202020204" charset="0"/>
              </a:rPr>
              <a:t>ngoại</a:t>
            </a:r>
            <a:r>
              <a:rPr lang="en-US" dirty="0">
                <a:solidFill>
                  <a:schemeClr val="tx1"/>
                </a:solidFill>
                <a:latin typeface="Barlow" panose="020B0604020202020204" charset="0"/>
              </a:rPr>
              <a:t> </a:t>
            </a:r>
            <a:r>
              <a:rPr lang="en-US" dirty="0" err="1">
                <a:solidFill>
                  <a:schemeClr val="tx1"/>
                </a:solidFill>
                <a:latin typeface="Barlow" panose="020B0604020202020204" charset="0"/>
              </a:rPr>
              <a:t>lệ</a:t>
            </a:r>
            <a:endParaRPr lang="en-US" dirty="0">
              <a:solidFill>
                <a:schemeClr val="tx1"/>
              </a:solidFill>
              <a:latin typeface="Barlow" panose="020B0604020202020204" charset="0"/>
            </a:endParaRPr>
          </a:p>
        </p:txBody>
      </p:sp>
    </p:spTree>
    <p:extLst>
      <p:ext uri="{BB962C8B-B14F-4D97-AF65-F5344CB8AC3E}">
        <p14:creationId xmlns:p14="http://schemas.microsoft.com/office/powerpoint/2010/main" val="3007050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7172-BA3F-4C9E-8D60-8633C8F0AE5A}"/>
              </a:ext>
            </a:extLst>
          </p:cNvPr>
          <p:cNvSpPr>
            <a:spLocks noGrp="1"/>
          </p:cNvSpPr>
          <p:nvPr>
            <p:ph type="title"/>
          </p:nvPr>
        </p:nvSpPr>
        <p:spPr/>
        <p:txBody>
          <a:bodyPr/>
          <a:lstStyle/>
          <a:p>
            <a:r>
              <a:rPr lang="en-US" dirty="0" err="1"/>
              <a:t>Xử</a:t>
            </a:r>
            <a:r>
              <a:rPr lang="en-US" dirty="0"/>
              <a:t> </a:t>
            </a:r>
            <a:r>
              <a:rPr lang="en-US" dirty="0" err="1"/>
              <a:t>Lý</a:t>
            </a:r>
            <a:r>
              <a:rPr lang="en-US" dirty="0"/>
              <a:t> </a:t>
            </a:r>
            <a:r>
              <a:rPr lang="en-US" dirty="0" err="1"/>
              <a:t>Độ</a:t>
            </a:r>
            <a:r>
              <a:rPr lang="en-US" dirty="0"/>
              <a:t> </a:t>
            </a:r>
            <a:r>
              <a:rPr lang="en-US" dirty="0" err="1"/>
              <a:t>Lệch</a:t>
            </a:r>
            <a:r>
              <a:rPr lang="en-US" dirty="0"/>
              <a:t> (</a:t>
            </a:r>
            <a:r>
              <a:rPr lang="en-US" dirty="0">
                <a:solidFill>
                  <a:srgbClr val="FFFF00"/>
                </a:solidFill>
              </a:rPr>
              <a:t>Skewness</a:t>
            </a:r>
            <a:r>
              <a:rPr lang="en-US" dirty="0"/>
              <a:t>)</a:t>
            </a:r>
          </a:p>
        </p:txBody>
      </p:sp>
      <p:sp>
        <p:nvSpPr>
          <p:cNvPr id="3" name="TextBox 2">
            <a:extLst>
              <a:ext uri="{FF2B5EF4-FFF2-40B4-BE49-F238E27FC236}">
                <a16:creationId xmlns:a16="http://schemas.microsoft.com/office/drawing/2014/main" id="{E1961B9C-8AFF-4688-8B11-18C25236BBE6}"/>
              </a:ext>
            </a:extLst>
          </p:cNvPr>
          <p:cNvSpPr txBox="1"/>
          <p:nvPr/>
        </p:nvSpPr>
        <p:spPr>
          <a:xfrm>
            <a:off x="783771" y="1254826"/>
            <a:ext cx="3713019" cy="1887696"/>
          </a:xfrm>
          <a:prstGeom prst="rect">
            <a:avLst/>
          </a:prstGeom>
          <a:noFill/>
        </p:spPr>
        <p:txBody>
          <a:bodyPr wrap="square" rtlCol="0">
            <a:spAutoFit/>
          </a:bodyPr>
          <a:lstStyle/>
          <a:p>
            <a:pPr marL="285750" indent="-285750" algn="just">
              <a:lnSpc>
                <a:spcPct val="150000"/>
              </a:lnSpc>
              <a:buClr>
                <a:schemeClr val="bg1"/>
              </a:buClr>
              <a:buFont typeface="Wingdings" panose="05000000000000000000" pitchFamily="2" charset="2"/>
              <a:buChar char="v"/>
            </a:pPr>
            <a:r>
              <a:rPr lang="en-US" sz="1600" dirty="0" err="1">
                <a:solidFill>
                  <a:schemeClr val="tx1"/>
                </a:solidFill>
                <a:latin typeface="Barlow" panose="020B0604020202020204" charset="0"/>
              </a:rPr>
              <a:t>Độ</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lệch</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là</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một</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khái</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niệm</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trong</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thống</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kê</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dùng</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để</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đo</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độ</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méo</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của</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phân</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phối</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xác</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suất</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nó</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đo</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độ</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không</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đối</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xứng</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của</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dữ</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liệu</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xung</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quanh</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giá</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trị</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trung</a:t>
            </a:r>
            <a:r>
              <a:rPr lang="en-US" sz="1600" dirty="0">
                <a:solidFill>
                  <a:schemeClr val="tx1"/>
                </a:solidFill>
                <a:latin typeface="Barlow" panose="020B0604020202020204" charset="0"/>
              </a:rPr>
              <a:t> </a:t>
            </a:r>
            <a:r>
              <a:rPr lang="en-US" sz="1600" dirty="0" err="1">
                <a:solidFill>
                  <a:schemeClr val="tx1"/>
                </a:solidFill>
                <a:latin typeface="Barlow" panose="020B0604020202020204" charset="0"/>
              </a:rPr>
              <a:t>bình</a:t>
            </a:r>
            <a:endParaRPr lang="en-US" sz="1600" dirty="0">
              <a:solidFill>
                <a:schemeClr val="tx1"/>
              </a:solidFill>
              <a:latin typeface="Barlow" panose="020B0604020202020204" charset="0"/>
            </a:endParaRPr>
          </a:p>
        </p:txBody>
      </p:sp>
      <p:pic>
        <p:nvPicPr>
          <p:cNvPr id="4" name="Picture 3">
            <a:extLst>
              <a:ext uri="{FF2B5EF4-FFF2-40B4-BE49-F238E27FC236}">
                <a16:creationId xmlns:a16="http://schemas.microsoft.com/office/drawing/2014/main" id="{E2DE9D0F-6050-42E9-9CA9-AD837534231C}"/>
              </a:ext>
            </a:extLst>
          </p:cNvPr>
          <p:cNvPicPr>
            <a:picLocks noChangeAspect="1"/>
          </p:cNvPicPr>
          <p:nvPr/>
        </p:nvPicPr>
        <p:blipFill>
          <a:blip r:embed="rId2"/>
          <a:stretch>
            <a:fillRect/>
          </a:stretch>
        </p:blipFill>
        <p:spPr>
          <a:xfrm>
            <a:off x="4496790" y="1303810"/>
            <a:ext cx="4658091" cy="2584864"/>
          </a:xfrm>
          <a:prstGeom prst="rect">
            <a:avLst/>
          </a:prstGeom>
        </p:spPr>
      </p:pic>
      <p:sp>
        <p:nvSpPr>
          <p:cNvPr id="5" name="TextBox 4">
            <a:extLst>
              <a:ext uri="{FF2B5EF4-FFF2-40B4-BE49-F238E27FC236}">
                <a16:creationId xmlns:a16="http://schemas.microsoft.com/office/drawing/2014/main" id="{D7165898-B2A3-4BB8-AC0D-548239755415}"/>
              </a:ext>
            </a:extLst>
          </p:cNvPr>
          <p:cNvSpPr txBox="1"/>
          <p:nvPr/>
        </p:nvSpPr>
        <p:spPr>
          <a:xfrm>
            <a:off x="5185558" y="4025735"/>
            <a:ext cx="3238442" cy="307777"/>
          </a:xfrm>
          <a:prstGeom prst="rect">
            <a:avLst/>
          </a:prstGeom>
          <a:noFill/>
        </p:spPr>
        <p:txBody>
          <a:bodyPr wrap="square" rtlCol="0">
            <a:spAutoFit/>
          </a:bodyPr>
          <a:lstStyle/>
          <a:p>
            <a:pPr algn="ctr"/>
            <a:r>
              <a:rPr lang="en-US" dirty="0" err="1">
                <a:solidFill>
                  <a:schemeClr val="tx1"/>
                </a:solidFill>
              </a:rPr>
              <a:t>Hàm</a:t>
            </a:r>
            <a:r>
              <a:rPr lang="en-US" dirty="0">
                <a:solidFill>
                  <a:schemeClr val="tx1"/>
                </a:solidFill>
              </a:rPr>
              <a:t> </a:t>
            </a:r>
            <a:r>
              <a:rPr lang="en-US" dirty="0" err="1">
                <a:solidFill>
                  <a:schemeClr val="tx1"/>
                </a:solidFill>
              </a:rPr>
              <a:t>xử</a:t>
            </a:r>
            <a:r>
              <a:rPr lang="en-US" dirty="0">
                <a:solidFill>
                  <a:schemeClr val="tx1"/>
                </a:solidFill>
              </a:rPr>
              <a:t> </a:t>
            </a:r>
            <a:r>
              <a:rPr lang="en-US" dirty="0" err="1">
                <a:solidFill>
                  <a:schemeClr val="tx1"/>
                </a:solidFill>
              </a:rPr>
              <a:t>lý</a:t>
            </a:r>
            <a:r>
              <a:rPr lang="en-US" dirty="0">
                <a:solidFill>
                  <a:schemeClr val="tx1"/>
                </a:solidFill>
              </a:rPr>
              <a:t> </a:t>
            </a:r>
            <a:r>
              <a:rPr lang="en-US" dirty="0" err="1">
                <a:solidFill>
                  <a:schemeClr val="tx1"/>
                </a:solidFill>
              </a:rPr>
              <a:t>độ</a:t>
            </a:r>
            <a:r>
              <a:rPr lang="en-US" dirty="0">
                <a:solidFill>
                  <a:schemeClr val="tx1"/>
                </a:solidFill>
              </a:rPr>
              <a:t> </a:t>
            </a:r>
            <a:r>
              <a:rPr lang="en-US" dirty="0" err="1">
                <a:solidFill>
                  <a:schemeClr val="tx1"/>
                </a:solidFill>
              </a:rPr>
              <a:t>lệch</a:t>
            </a:r>
            <a:endParaRPr lang="en-US" dirty="0">
              <a:solidFill>
                <a:schemeClr val="tx1"/>
              </a:solidFill>
            </a:endParaRPr>
          </a:p>
        </p:txBody>
      </p:sp>
    </p:spTree>
    <p:extLst>
      <p:ext uri="{BB962C8B-B14F-4D97-AF65-F5344CB8AC3E}">
        <p14:creationId xmlns:p14="http://schemas.microsoft.com/office/powerpoint/2010/main" val="834676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3B7228D-CF44-469B-9542-9248A8248C3C}"/>
              </a:ext>
            </a:extLst>
          </p:cNvPr>
          <p:cNvSpPr>
            <a:spLocks noGrp="1"/>
          </p:cNvSpPr>
          <p:nvPr>
            <p:ph type="subTitle" idx="1"/>
          </p:nvPr>
        </p:nvSpPr>
        <p:spPr>
          <a:xfrm>
            <a:off x="6056416" y="1210760"/>
            <a:ext cx="2924632" cy="2004000"/>
          </a:xfrm>
        </p:spPr>
        <p:txBody>
          <a:bodyPr/>
          <a:lstStyle/>
          <a:p>
            <a:pPr algn="just">
              <a:lnSpc>
                <a:spcPct val="150000"/>
              </a:lnSpc>
              <a:buFont typeface="Wingdings" panose="05000000000000000000" pitchFamily="2" charset="2"/>
              <a:buChar char="Ø"/>
            </a:pPr>
            <a:r>
              <a:rPr lang="en-US" sz="1600" dirty="0" err="1"/>
              <a:t>Kết</a:t>
            </a:r>
            <a:r>
              <a:rPr lang="en-US" sz="1600" dirty="0"/>
              <a:t> </a:t>
            </a:r>
            <a:r>
              <a:rPr lang="en-US" sz="1600" dirty="0" err="1"/>
              <a:t>quả</a:t>
            </a:r>
            <a:r>
              <a:rPr lang="en-US" sz="1600" dirty="0"/>
              <a:t> </a:t>
            </a:r>
            <a:r>
              <a:rPr lang="en-US" sz="1600" dirty="0" err="1"/>
              <a:t>sau</a:t>
            </a:r>
            <a:r>
              <a:rPr lang="en-US" sz="1600" dirty="0"/>
              <a:t> </a:t>
            </a:r>
            <a:r>
              <a:rPr lang="en-US" sz="1600" dirty="0" err="1"/>
              <a:t>khi</a:t>
            </a:r>
            <a:r>
              <a:rPr lang="en-US" sz="1600" dirty="0"/>
              <a:t> </a:t>
            </a:r>
            <a:r>
              <a:rPr lang="en-US" sz="1600" dirty="0" err="1"/>
              <a:t>xử</a:t>
            </a:r>
            <a:r>
              <a:rPr lang="en-US" sz="1600" dirty="0"/>
              <a:t> </a:t>
            </a:r>
            <a:r>
              <a:rPr lang="en-US" sz="1600" dirty="0" err="1"/>
              <a:t>lý</a:t>
            </a:r>
            <a:r>
              <a:rPr lang="en-US" sz="1600" dirty="0"/>
              <a:t> </a:t>
            </a:r>
            <a:r>
              <a:rPr lang="en-US" sz="1600" dirty="0" err="1"/>
              <a:t>độ</a:t>
            </a:r>
            <a:r>
              <a:rPr lang="en-US" sz="1600" dirty="0"/>
              <a:t> </a:t>
            </a:r>
            <a:r>
              <a:rPr lang="en-US" sz="1600" dirty="0" err="1"/>
              <a:t>lệch</a:t>
            </a:r>
            <a:r>
              <a:rPr lang="en-US" sz="1600" dirty="0"/>
              <a:t> </a:t>
            </a:r>
            <a:r>
              <a:rPr lang="en-US" sz="1600" dirty="0" err="1"/>
              <a:t>và</a:t>
            </a:r>
            <a:r>
              <a:rPr lang="en-US" sz="1600" dirty="0"/>
              <a:t> </a:t>
            </a:r>
            <a:r>
              <a:rPr lang="en-US" sz="1600" dirty="0" err="1"/>
              <a:t>ngoại</a:t>
            </a:r>
            <a:r>
              <a:rPr lang="en-US" sz="1600" dirty="0"/>
              <a:t> </a:t>
            </a:r>
            <a:r>
              <a:rPr lang="en-US" sz="1600" dirty="0" err="1"/>
              <a:t>lai</a:t>
            </a:r>
            <a:endParaRPr lang="en-US" sz="1600" dirty="0"/>
          </a:p>
        </p:txBody>
      </p:sp>
      <p:pic>
        <p:nvPicPr>
          <p:cNvPr id="2" name="Picture 1">
            <a:extLst>
              <a:ext uri="{FF2B5EF4-FFF2-40B4-BE49-F238E27FC236}">
                <a16:creationId xmlns:a16="http://schemas.microsoft.com/office/drawing/2014/main" id="{A1AC3F35-D579-4492-BC80-A28A0C6ECBFA}"/>
              </a:ext>
            </a:extLst>
          </p:cNvPr>
          <p:cNvPicPr>
            <a:picLocks noChangeAspect="1"/>
          </p:cNvPicPr>
          <p:nvPr/>
        </p:nvPicPr>
        <p:blipFill>
          <a:blip r:embed="rId2"/>
          <a:stretch>
            <a:fillRect/>
          </a:stretch>
        </p:blipFill>
        <p:spPr>
          <a:xfrm>
            <a:off x="557369" y="1242427"/>
            <a:ext cx="5423835" cy="3632313"/>
          </a:xfrm>
          <a:prstGeom prst="rect">
            <a:avLst/>
          </a:prstGeom>
        </p:spPr>
      </p:pic>
    </p:spTree>
    <p:extLst>
      <p:ext uri="{BB962C8B-B14F-4D97-AF65-F5344CB8AC3E}">
        <p14:creationId xmlns:p14="http://schemas.microsoft.com/office/powerpoint/2010/main" val="2517193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38"/>
          <p:cNvPicPr preferRelativeResize="0"/>
          <p:nvPr/>
        </p:nvPicPr>
        <p:blipFill rotWithShape="1">
          <a:blip r:embed="rId3">
            <a:alphaModFix amt="85000"/>
          </a:blip>
          <a:srcRect t="8158" b="13014"/>
          <a:stretch/>
        </p:blipFill>
        <p:spPr>
          <a:xfrm>
            <a:off x="4828777" y="221888"/>
            <a:ext cx="5559273" cy="4382124"/>
          </a:xfrm>
          <a:prstGeom prst="rect">
            <a:avLst/>
          </a:prstGeom>
          <a:noFill/>
          <a:ln>
            <a:noFill/>
          </a:ln>
        </p:spPr>
      </p:pic>
      <p:sp>
        <p:nvSpPr>
          <p:cNvPr id="529" name="Google Shape;529;p38"/>
          <p:cNvSpPr txBox="1">
            <a:spLocks noGrp="1"/>
          </p:cNvSpPr>
          <p:nvPr>
            <p:ph type="title"/>
          </p:nvPr>
        </p:nvSpPr>
        <p:spPr>
          <a:xfrm>
            <a:off x="713225" y="1791825"/>
            <a:ext cx="4275300" cy="117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Đề T</a:t>
            </a:r>
            <a:r>
              <a:rPr lang="en-US" dirty="0" err="1"/>
              <a:t>ài</a:t>
            </a:r>
            <a:endParaRPr dirty="0"/>
          </a:p>
        </p:txBody>
      </p:sp>
      <p:sp>
        <p:nvSpPr>
          <p:cNvPr id="530" name="Google Shape;530;p38"/>
          <p:cNvSpPr txBox="1">
            <a:spLocks noGrp="1"/>
          </p:cNvSpPr>
          <p:nvPr>
            <p:ph type="subTitle" idx="1"/>
          </p:nvPr>
        </p:nvSpPr>
        <p:spPr>
          <a:xfrm>
            <a:off x="285750" y="2969325"/>
            <a:ext cx="4702775" cy="66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Xây d</a:t>
            </a:r>
            <a:r>
              <a:rPr lang="en-US" dirty="0" err="1"/>
              <a:t>ựng</a:t>
            </a:r>
            <a:r>
              <a:rPr lang="en-US" dirty="0"/>
              <a:t> </a:t>
            </a:r>
            <a:r>
              <a:rPr lang="en-US" dirty="0" err="1"/>
              <a:t>mô</a:t>
            </a:r>
            <a:r>
              <a:rPr lang="en-US" dirty="0"/>
              <a:t> </a:t>
            </a:r>
            <a:r>
              <a:rPr lang="en-US" dirty="0" err="1"/>
              <a:t>hình</a:t>
            </a:r>
            <a:r>
              <a:rPr lang="en-US" dirty="0"/>
              <a:t> AI </a:t>
            </a:r>
            <a:r>
              <a:rPr lang="en-US" dirty="0" err="1"/>
              <a:t>dự</a:t>
            </a:r>
            <a:r>
              <a:rPr lang="en-US" dirty="0"/>
              <a:t> </a:t>
            </a:r>
            <a:r>
              <a:rPr lang="en-US" dirty="0" err="1"/>
              <a:t>đoán</a:t>
            </a:r>
            <a:r>
              <a:rPr lang="en-US" dirty="0"/>
              <a:t> </a:t>
            </a:r>
            <a:r>
              <a:rPr lang="en-US" dirty="0" err="1"/>
              <a:t>giá</a:t>
            </a:r>
            <a:r>
              <a:rPr lang="en-US" dirty="0"/>
              <a:t> </a:t>
            </a:r>
            <a:r>
              <a:rPr lang="en-US" dirty="0" err="1"/>
              <a:t>trị</a:t>
            </a:r>
            <a:r>
              <a:rPr lang="en-US" dirty="0"/>
              <a:t> </a:t>
            </a:r>
            <a:r>
              <a:rPr lang="en-US" dirty="0" err="1"/>
              <a:t>bất</a:t>
            </a:r>
            <a:r>
              <a:rPr lang="en-US" dirty="0"/>
              <a:t> </a:t>
            </a:r>
            <a:r>
              <a:rPr lang="en-US" dirty="0" err="1"/>
              <a:t>động</a:t>
            </a:r>
            <a:r>
              <a:rPr lang="en-US" dirty="0"/>
              <a:t> </a:t>
            </a:r>
            <a:r>
              <a:rPr lang="en-US" dirty="0" err="1"/>
              <a:t>cho</a:t>
            </a:r>
            <a:r>
              <a:rPr lang="en-US" dirty="0"/>
              <a:t> </a:t>
            </a:r>
            <a:r>
              <a:rPr lang="en-US" dirty="0" err="1"/>
              <a:t>tập</a:t>
            </a:r>
            <a:r>
              <a:rPr lang="en-US" dirty="0"/>
              <a:t> </a:t>
            </a:r>
            <a:r>
              <a:rPr lang="en-US" dirty="0" err="1"/>
              <a:t>đoàn</a:t>
            </a:r>
            <a:r>
              <a:rPr lang="en-US" dirty="0"/>
              <a:t> Sunshine Group</a:t>
            </a:r>
            <a:endParaRPr dirty="0"/>
          </a:p>
        </p:txBody>
      </p:sp>
      <p:cxnSp>
        <p:nvCxnSpPr>
          <p:cNvPr id="531" name="Google Shape;531;p38"/>
          <p:cNvCxnSpPr>
            <a:cxnSpLocks/>
            <a:stCxn id="530" idx="1"/>
          </p:cNvCxnSpPr>
          <p:nvPr/>
        </p:nvCxnSpPr>
        <p:spPr>
          <a:xfrm flipH="1">
            <a:off x="-917874" y="3303075"/>
            <a:ext cx="1203624" cy="0"/>
          </a:xfrm>
          <a:prstGeom prst="straightConnector1">
            <a:avLst/>
          </a:prstGeom>
          <a:noFill/>
          <a:ln w="9525" cap="flat" cmpd="sng">
            <a:solidFill>
              <a:schemeClr val="dk1"/>
            </a:solidFill>
            <a:prstDash val="solid"/>
            <a:round/>
            <a:headEnd type="none" w="med" len="med"/>
            <a:tailEnd type="none" w="med" len="med"/>
          </a:ln>
        </p:spPr>
      </p:cxnSp>
      <p:grpSp>
        <p:nvGrpSpPr>
          <p:cNvPr id="6" name="Google Shape;658;p48">
            <a:extLst>
              <a:ext uri="{FF2B5EF4-FFF2-40B4-BE49-F238E27FC236}">
                <a16:creationId xmlns:a16="http://schemas.microsoft.com/office/drawing/2014/main" id="{6A4472CE-D98D-454C-B40B-727ADF98CBE7}"/>
              </a:ext>
            </a:extLst>
          </p:cNvPr>
          <p:cNvGrpSpPr/>
          <p:nvPr/>
        </p:nvGrpSpPr>
        <p:grpSpPr>
          <a:xfrm>
            <a:off x="3348783" y="2144462"/>
            <a:ext cx="535986" cy="536975"/>
            <a:chOff x="1430771" y="1330467"/>
            <a:chExt cx="535986" cy="536975"/>
          </a:xfrm>
        </p:grpSpPr>
        <p:sp>
          <p:nvSpPr>
            <p:cNvPr id="7" name="Google Shape;659;p48">
              <a:extLst>
                <a:ext uri="{FF2B5EF4-FFF2-40B4-BE49-F238E27FC236}">
                  <a16:creationId xmlns:a16="http://schemas.microsoft.com/office/drawing/2014/main" id="{D69DA3B8-6827-4FC3-894F-6073C4AD1719}"/>
                </a:ext>
              </a:extLst>
            </p:cNvPr>
            <p:cNvSpPr/>
            <p:nvPr/>
          </p:nvSpPr>
          <p:spPr>
            <a:xfrm>
              <a:off x="1430771" y="1336651"/>
              <a:ext cx="200593" cy="447438"/>
            </a:xfrm>
            <a:custGeom>
              <a:avLst/>
              <a:gdLst/>
              <a:ahLst/>
              <a:cxnLst/>
              <a:rect l="l" t="t" r="r" b="b"/>
              <a:pathLst>
                <a:path w="811" h="1809" extrusionOk="0">
                  <a:moveTo>
                    <a:pt x="539" y="1416"/>
                  </a:moveTo>
                  <a:lnTo>
                    <a:pt x="539" y="1416"/>
                  </a:lnTo>
                  <a:cubicBezTo>
                    <a:pt x="554" y="1416"/>
                    <a:pt x="568" y="1402"/>
                    <a:pt x="568" y="1383"/>
                  </a:cubicBezTo>
                  <a:cubicBezTo>
                    <a:pt x="568" y="1368"/>
                    <a:pt x="554" y="1354"/>
                    <a:pt x="539" y="1354"/>
                  </a:cubicBezTo>
                  <a:cubicBezTo>
                    <a:pt x="403" y="1354"/>
                    <a:pt x="286" y="1435"/>
                    <a:pt x="234" y="1552"/>
                  </a:cubicBezTo>
                  <a:cubicBezTo>
                    <a:pt x="168" y="1497"/>
                    <a:pt x="150" y="1405"/>
                    <a:pt x="190" y="1332"/>
                  </a:cubicBezTo>
                  <a:cubicBezTo>
                    <a:pt x="216" y="1339"/>
                    <a:pt x="246" y="1343"/>
                    <a:pt x="275" y="1343"/>
                  </a:cubicBezTo>
                  <a:cubicBezTo>
                    <a:pt x="290" y="1343"/>
                    <a:pt x="304" y="1328"/>
                    <a:pt x="304" y="1314"/>
                  </a:cubicBezTo>
                  <a:cubicBezTo>
                    <a:pt x="304" y="1295"/>
                    <a:pt x="290" y="1280"/>
                    <a:pt x="275" y="1280"/>
                  </a:cubicBezTo>
                  <a:cubicBezTo>
                    <a:pt x="158" y="1280"/>
                    <a:pt x="66" y="1189"/>
                    <a:pt x="62" y="1075"/>
                  </a:cubicBezTo>
                  <a:cubicBezTo>
                    <a:pt x="58" y="976"/>
                    <a:pt x="124" y="892"/>
                    <a:pt x="220" y="866"/>
                  </a:cubicBezTo>
                  <a:cubicBezTo>
                    <a:pt x="234" y="863"/>
                    <a:pt x="246" y="844"/>
                    <a:pt x="242" y="826"/>
                  </a:cubicBezTo>
                  <a:cubicBezTo>
                    <a:pt x="238" y="811"/>
                    <a:pt x="220" y="800"/>
                    <a:pt x="202" y="804"/>
                  </a:cubicBezTo>
                  <a:cubicBezTo>
                    <a:pt x="176" y="811"/>
                    <a:pt x="150" y="822"/>
                    <a:pt x="128" y="837"/>
                  </a:cubicBezTo>
                  <a:cubicBezTo>
                    <a:pt x="91" y="767"/>
                    <a:pt x="135" y="679"/>
                    <a:pt x="212" y="665"/>
                  </a:cubicBezTo>
                  <a:cubicBezTo>
                    <a:pt x="227" y="661"/>
                    <a:pt x="238" y="646"/>
                    <a:pt x="234" y="628"/>
                  </a:cubicBezTo>
                  <a:cubicBezTo>
                    <a:pt x="216" y="540"/>
                    <a:pt x="256" y="448"/>
                    <a:pt x="334" y="404"/>
                  </a:cubicBezTo>
                  <a:cubicBezTo>
                    <a:pt x="370" y="485"/>
                    <a:pt x="454" y="544"/>
                    <a:pt x="554" y="544"/>
                  </a:cubicBezTo>
                  <a:cubicBezTo>
                    <a:pt x="568" y="544"/>
                    <a:pt x="583" y="529"/>
                    <a:pt x="583" y="514"/>
                  </a:cubicBezTo>
                  <a:cubicBezTo>
                    <a:pt x="583" y="496"/>
                    <a:pt x="568" y="482"/>
                    <a:pt x="554" y="482"/>
                  </a:cubicBezTo>
                  <a:cubicBezTo>
                    <a:pt x="476" y="482"/>
                    <a:pt x="403" y="430"/>
                    <a:pt x="381" y="350"/>
                  </a:cubicBezTo>
                  <a:cubicBezTo>
                    <a:pt x="341" y="195"/>
                    <a:pt x="513" y="74"/>
                    <a:pt x="645" y="159"/>
                  </a:cubicBezTo>
                  <a:cubicBezTo>
                    <a:pt x="660" y="166"/>
                    <a:pt x="682" y="162"/>
                    <a:pt x="689" y="148"/>
                  </a:cubicBezTo>
                  <a:cubicBezTo>
                    <a:pt x="715" y="107"/>
                    <a:pt x="748" y="78"/>
                    <a:pt x="792" y="63"/>
                  </a:cubicBezTo>
                  <a:cubicBezTo>
                    <a:pt x="806" y="56"/>
                    <a:pt x="814" y="38"/>
                    <a:pt x="810" y="23"/>
                  </a:cubicBezTo>
                  <a:cubicBezTo>
                    <a:pt x="803" y="5"/>
                    <a:pt x="784" y="-2"/>
                    <a:pt x="770" y="1"/>
                  </a:cubicBezTo>
                  <a:cubicBezTo>
                    <a:pt x="722" y="19"/>
                    <a:pt x="682" y="49"/>
                    <a:pt x="652" y="89"/>
                  </a:cubicBezTo>
                  <a:cubicBezTo>
                    <a:pt x="480" y="8"/>
                    <a:pt x="290" y="151"/>
                    <a:pt x="315" y="342"/>
                  </a:cubicBezTo>
                  <a:cubicBezTo>
                    <a:pt x="216" y="394"/>
                    <a:pt x="158" y="500"/>
                    <a:pt x="168" y="613"/>
                  </a:cubicBezTo>
                  <a:cubicBezTo>
                    <a:pt x="62" y="654"/>
                    <a:pt x="18" y="778"/>
                    <a:pt x="77" y="877"/>
                  </a:cubicBezTo>
                  <a:cubicBezTo>
                    <a:pt x="26" y="932"/>
                    <a:pt x="-4" y="1002"/>
                    <a:pt x="0" y="1079"/>
                  </a:cubicBezTo>
                  <a:lnTo>
                    <a:pt x="0" y="1079"/>
                  </a:lnTo>
                  <a:cubicBezTo>
                    <a:pt x="3" y="1174"/>
                    <a:pt x="51" y="1259"/>
                    <a:pt x="132" y="1306"/>
                  </a:cubicBezTo>
                  <a:cubicBezTo>
                    <a:pt x="77" y="1412"/>
                    <a:pt x="110" y="1544"/>
                    <a:pt x="212" y="1614"/>
                  </a:cubicBezTo>
                  <a:cubicBezTo>
                    <a:pt x="202" y="1673"/>
                    <a:pt x="205" y="1735"/>
                    <a:pt x="223" y="1787"/>
                  </a:cubicBezTo>
                  <a:cubicBezTo>
                    <a:pt x="227" y="1805"/>
                    <a:pt x="246" y="1812"/>
                    <a:pt x="264" y="1808"/>
                  </a:cubicBezTo>
                  <a:cubicBezTo>
                    <a:pt x="278" y="1801"/>
                    <a:pt x="290" y="1783"/>
                    <a:pt x="282" y="1768"/>
                  </a:cubicBezTo>
                  <a:cubicBezTo>
                    <a:pt x="227" y="1596"/>
                    <a:pt x="355" y="1416"/>
                    <a:pt x="539" y="141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 name="Google Shape;660;p48">
              <a:extLst>
                <a:ext uri="{FF2B5EF4-FFF2-40B4-BE49-F238E27FC236}">
                  <a16:creationId xmlns:a16="http://schemas.microsoft.com/office/drawing/2014/main" id="{906EC938-345B-4852-9DC6-E6A7805F9561}"/>
                </a:ext>
              </a:extLst>
            </p:cNvPr>
            <p:cNvSpPr/>
            <p:nvPr/>
          </p:nvSpPr>
          <p:spPr>
            <a:xfrm>
              <a:off x="1602426" y="1432866"/>
              <a:ext cx="49468" cy="71976"/>
            </a:xfrm>
            <a:custGeom>
              <a:avLst/>
              <a:gdLst/>
              <a:ahLst/>
              <a:cxnLst/>
              <a:rect l="l" t="t" r="r" b="b"/>
              <a:pathLst>
                <a:path w="200" h="291" extrusionOk="0">
                  <a:moveTo>
                    <a:pt x="24" y="228"/>
                  </a:moveTo>
                  <a:lnTo>
                    <a:pt x="24" y="228"/>
                  </a:lnTo>
                  <a:cubicBezTo>
                    <a:pt x="6" y="232"/>
                    <a:pt x="-5" y="250"/>
                    <a:pt x="2" y="268"/>
                  </a:cubicBezTo>
                  <a:cubicBezTo>
                    <a:pt x="6" y="283"/>
                    <a:pt x="24" y="294"/>
                    <a:pt x="39" y="290"/>
                  </a:cubicBezTo>
                  <a:cubicBezTo>
                    <a:pt x="156" y="257"/>
                    <a:pt x="222" y="140"/>
                    <a:pt x="193" y="26"/>
                  </a:cubicBezTo>
                  <a:cubicBezTo>
                    <a:pt x="186" y="8"/>
                    <a:pt x="171" y="-3"/>
                    <a:pt x="153" y="1"/>
                  </a:cubicBezTo>
                  <a:cubicBezTo>
                    <a:pt x="134" y="8"/>
                    <a:pt x="127" y="26"/>
                    <a:pt x="131" y="41"/>
                  </a:cubicBezTo>
                  <a:cubicBezTo>
                    <a:pt x="153" y="122"/>
                    <a:pt x="105" y="206"/>
                    <a:pt x="24" y="22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 name="Google Shape;661;p48">
              <a:extLst>
                <a:ext uri="{FF2B5EF4-FFF2-40B4-BE49-F238E27FC236}">
                  <a16:creationId xmlns:a16="http://schemas.microsoft.com/office/drawing/2014/main" id="{AD69C33E-4A07-4D18-8940-9E606A684732}"/>
                </a:ext>
              </a:extLst>
            </p:cNvPr>
            <p:cNvSpPr/>
            <p:nvPr/>
          </p:nvSpPr>
          <p:spPr>
            <a:xfrm>
              <a:off x="1593027" y="1711125"/>
              <a:ext cx="43779" cy="49468"/>
            </a:xfrm>
            <a:custGeom>
              <a:avLst/>
              <a:gdLst/>
              <a:ahLst/>
              <a:cxnLst/>
              <a:rect l="l" t="t" r="r" b="b"/>
              <a:pathLst>
                <a:path w="177" h="200" extrusionOk="0">
                  <a:moveTo>
                    <a:pt x="30" y="137"/>
                  </a:moveTo>
                  <a:lnTo>
                    <a:pt x="30" y="137"/>
                  </a:lnTo>
                  <a:cubicBezTo>
                    <a:pt x="11" y="137"/>
                    <a:pt x="0" y="155"/>
                    <a:pt x="0" y="170"/>
                  </a:cubicBezTo>
                  <a:cubicBezTo>
                    <a:pt x="0" y="188"/>
                    <a:pt x="18" y="203"/>
                    <a:pt x="33" y="199"/>
                  </a:cubicBezTo>
                  <a:cubicBezTo>
                    <a:pt x="121" y="192"/>
                    <a:pt x="187" y="115"/>
                    <a:pt x="176" y="27"/>
                  </a:cubicBezTo>
                  <a:cubicBezTo>
                    <a:pt x="176" y="12"/>
                    <a:pt x="162" y="-2"/>
                    <a:pt x="143" y="1"/>
                  </a:cubicBezTo>
                  <a:cubicBezTo>
                    <a:pt x="125" y="1"/>
                    <a:pt x="114" y="16"/>
                    <a:pt x="114" y="34"/>
                  </a:cubicBezTo>
                  <a:cubicBezTo>
                    <a:pt x="118" y="86"/>
                    <a:pt x="81" y="133"/>
                    <a:pt x="30" y="137"/>
                  </a:cubicBezTo>
                  <a:close/>
                </a:path>
              </a:pathLst>
            </a:custGeom>
            <a:solidFill>
              <a:schemeClr val="lt1"/>
            </a:solidFill>
            <a:ln>
              <a:noFill/>
            </a:ln>
          </p:spPr>
          <p:txBody>
            <a:bodyPr spcFirstLastPara="1" wrap="square" lIns="90000" tIns="27000" rIns="90000" bIns="27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 name="Google Shape;662;p48">
              <a:extLst>
                <a:ext uri="{FF2B5EF4-FFF2-40B4-BE49-F238E27FC236}">
                  <a16:creationId xmlns:a16="http://schemas.microsoft.com/office/drawing/2014/main" id="{86BE3566-29CE-41A5-A5DC-C847AD607A21}"/>
                </a:ext>
              </a:extLst>
            </p:cNvPr>
            <p:cNvSpPr/>
            <p:nvPr/>
          </p:nvSpPr>
          <p:spPr>
            <a:xfrm>
              <a:off x="1531686" y="1571872"/>
              <a:ext cx="44027" cy="43532"/>
            </a:xfrm>
            <a:custGeom>
              <a:avLst/>
              <a:gdLst/>
              <a:ahLst/>
              <a:cxnLst/>
              <a:rect l="l" t="t" r="r" b="b"/>
              <a:pathLst>
                <a:path w="178" h="176" extrusionOk="0">
                  <a:moveTo>
                    <a:pt x="32" y="0"/>
                  </a:moveTo>
                  <a:lnTo>
                    <a:pt x="32" y="0"/>
                  </a:lnTo>
                  <a:lnTo>
                    <a:pt x="32" y="0"/>
                  </a:lnTo>
                  <a:cubicBezTo>
                    <a:pt x="21" y="0"/>
                    <a:pt x="6" y="7"/>
                    <a:pt x="2" y="18"/>
                  </a:cubicBezTo>
                  <a:cubicBezTo>
                    <a:pt x="-5" y="40"/>
                    <a:pt x="14" y="62"/>
                    <a:pt x="32" y="62"/>
                  </a:cubicBezTo>
                  <a:lnTo>
                    <a:pt x="32" y="62"/>
                  </a:lnTo>
                  <a:cubicBezTo>
                    <a:pt x="79" y="62"/>
                    <a:pt x="116" y="99"/>
                    <a:pt x="116" y="143"/>
                  </a:cubicBezTo>
                  <a:cubicBezTo>
                    <a:pt x="116" y="161"/>
                    <a:pt x="131" y="176"/>
                    <a:pt x="149" y="176"/>
                  </a:cubicBezTo>
                  <a:lnTo>
                    <a:pt x="149" y="176"/>
                  </a:lnTo>
                  <a:cubicBezTo>
                    <a:pt x="164" y="176"/>
                    <a:pt x="178" y="161"/>
                    <a:pt x="178" y="143"/>
                  </a:cubicBezTo>
                  <a:cubicBezTo>
                    <a:pt x="178" y="62"/>
                    <a:pt x="112" y="0"/>
                    <a:pt x="32" y="0"/>
                  </a:cubicBezTo>
                  <a:close/>
                </a:path>
              </a:pathLst>
            </a:custGeom>
            <a:solidFill>
              <a:schemeClr val="lt1"/>
            </a:solidFill>
            <a:ln>
              <a:noFill/>
            </a:ln>
          </p:spPr>
          <p:txBody>
            <a:bodyPr spcFirstLastPara="1" wrap="square" lIns="90000" tIns="18350" rIns="90000" bIns="18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 name="Google Shape;663;p48">
              <a:extLst>
                <a:ext uri="{FF2B5EF4-FFF2-40B4-BE49-F238E27FC236}">
                  <a16:creationId xmlns:a16="http://schemas.microsoft.com/office/drawing/2014/main" id="{74E5C340-0A32-4DD0-8135-661CBA6A18E4}"/>
                </a:ext>
              </a:extLst>
            </p:cNvPr>
            <p:cNvSpPr/>
            <p:nvPr/>
          </p:nvSpPr>
          <p:spPr>
            <a:xfrm>
              <a:off x="1502005" y="1330467"/>
              <a:ext cx="464752" cy="536975"/>
            </a:xfrm>
            <a:custGeom>
              <a:avLst/>
              <a:gdLst/>
              <a:ahLst/>
              <a:cxnLst/>
              <a:rect l="l" t="t" r="r" b="b"/>
              <a:pathLst>
                <a:path w="1879" h="2171" extrusionOk="0">
                  <a:moveTo>
                    <a:pt x="1791" y="1214"/>
                  </a:moveTo>
                  <a:lnTo>
                    <a:pt x="1791" y="1214"/>
                  </a:lnTo>
                  <a:cubicBezTo>
                    <a:pt x="1794" y="1001"/>
                    <a:pt x="1794" y="1001"/>
                    <a:pt x="1794" y="1001"/>
                  </a:cubicBezTo>
                  <a:cubicBezTo>
                    <a:pt x="1831" y="987"/>
                    <a:pt x="1860" y="950"/>
                    <a:pt x="1860" y="910"/>
                  </a:cubicBezTo>
                  <a:cubicBezTo>
                    <a:pt x="1860" y="858"/>
                    <a:pt x="1820" y="814"/>
                    <a:pt x="1769" y="811"/>
                  </a:cubicBezTo>
                  <a:cubicBezTo>
                    <a:pt x="1743" y="708"/>
                    <a:pt x="1743" y="708"/>
                    <a:pt x="1743" y="708"/>
                  </a:cubicBezTo>
                  <a:cubicBezTo>
                    <a:pt x="1769" y="690"/>
                    <a:pt x="1787" y="660"/>
                    <a:pt x="1787" y="624"/>
                  </a:cubicBezTo>
                  <a:cubicBezTo>
                    <a:pt x="1787" y="569"/>
                    <a:pt x="1739" y="525"/>
                    <a:pt x="1681" y="528"/>
                  </a:cubicBezTo>
                  <a:cubicBezTo>
                    <a:pt x="1626" y="396"/>
                    <a:pt x="1626" y="396"/>
                    <a:pt x="1626" y="396"/>
                  </a:cubicBezTo>
                  <a:cubicBezTo>
                    <a:pt x="1714" y="323"/>
                    <a:pt x="1662" y="184"/>
                    <a:pt x="1552" y="184"/>
                  </a:cubicBezTo>
                  <a:cubicBezTo>
                    <a:pt x="1519" y="184"/>
                    <a:pt x="1490" y="195"/>
                    <a:pt x="1472" y="217"/>
                  </a:cubicBezTo>
                  <a:cubicBezTo>
                    <a:pt x="1310" y="118"/>
                    <a:pt x="1310" y="118"/>
                    <a:pt x="1310" y="118"/>
                  </a:cubicBezTo>
                  <a:cubicBezTo>
                    <a:pt x="1325" y="55"/>
                    <a:pt x="1278" y="0"/>
                    <a:pt x="1215" y="0"/>
                  </a:cubicBezTo>
                  <a:cubicBezTo>
                    <a:pt x="1164" y="0"/>
                    <a:pt x="1120" y="41"/>
                    <a:pt x="1120" y="92"/>
                  </a:cubicBezTo>
                  <a:cubicBezTo>
                    <a:pt x="889" y="165"/>
                    <a:pt x="889" y="165"/>
                    <a:pt x="889" y="165"/>
                  </a:cubicBezTo>
                  <a:cubicBezTo>
                    <a:pt x="863" y="125"/>
                    <a:pt x="819" y="103"/>
                    <a:pt x="771" y="111"/>
                  </a:cubicBezTo>
                  <a:cubicBezTo>
                    <a:pt x="738" y="67"/>
                    <a:pt x="691" y="33"/>
                    <a:pt x="636" y="19"/>
                  </a:cubicBezTo>
                  <a:cubicBezTo>
                    <a:pt x="618" y="11"/>
                    <a:pt x="595" y="26"/>
                    <a:pt x="595" y="48"/>
                  </a:cubicBezTo>
                  <a:cubicBezTo>
                    <a:pt x="595" y="63"/>
                    <a:pt x="606" y="74"/>
                    <a:pt x="618" y="77"/>
                  </a:cubicBezTo>
                  <a:cubicBezTo>
                    <a:pt x="654" y="88"/>
                    <a:pt x="687" y="111"/>
                    <a:pt x="713" y="140"/>
                  </a:cubicBezTo>
                  <a:cubicBezTo>
                    <a:pt x="687" y="158"/>
                    <a:pt x="669" y="191"/>
                    <a:pt x="669" y="228"/>
                  </a:cubicBezTo>
                  <a:cubicBezTo>
                    <a:pt x="669" y="283"/>
                    <a:pt x="709" y="331"/>
                    <a:pt x="760" y="345"/>
                  </a:cubicBezTo>
                  <a:cubicBezTo>
                    <a:pt x="760" y="613"/>
                    <a:pt x="760" y="613"/>
                    <a:pt x="760" y="613"/>
                  </a:cubicBezTo>
                  <a:cubicBezTo>
                    <a:pt x="713" y="627"/>
                    <a:pt x="687" y="675"/>
                    <a:pt x="698" y="723"/>
                  </a:cubicBezTo>
                  <a:cubicBezTo>
                    <a:pt x="445" y="869"/>
                    <a:pt x="445" y="869"/>
                    <a:pt x="445" y="869"/>
                  </a:cubicBezTo>
                  <a:cubicBezTo>
                    <a:pt x="434" y="873"/>
                    <a:pt x="430" y="884"/>
                    <a:pt x="430" y="895"/>
                  </a:cubicBezTo>
                  <a:cubicBezTo>
                    <a:pt x="430" y="1276"/>
                    <a:pt x="430" y="1276"/>
                    <a:pt x="430" y="1276"/>
                  </a:cubicBezTo>
                  <a:cubicBezTo>
                    <a:pt x="430" y="1287"/>
                    <a:pt x="434" y="1298"/>
                    <a:pt x="445" y="1302"/>
                  </a:cubicBezTo>
                  <a:cubicBezTo>
                    <a:pt x="698" y="1449"/>
                    <a:pt x="698" y="1449"/>
                    <a:pt x="698" y="1449"/>
                  </a:cubicBezTo>
                  <a:cubicBezTo>
                    <a:pt x="687" y="1496"/>
                    <a:pt x="716" y="1544"/>
                    <a:pt x="760" y="1559"/>
                  </a:cubicBezTo>
                  <a:cubicBezTo>
                    <a:pt x="760" y="1808"/>
                    <a:pt x="760" y="1808"/>
                    <a:pt x="760" y="1808"/>
                  </a:cubicBezTo>
                  <a:cubicBezTo>
                    <a:pt x="683" y="1830"/>
                    <a:pt x="665" y="1929"/>
                    <a:pt x="731" y="1977"/>
                  </a:cubicBezTo>
                  <a:cubicBezTo>
                    <a:pt x="691" y="2050"/>
                    <a:pt x="614" y="2097"/>
                    <a:pt x="518" y="2097"/>
                  </a:cubicBezTo>
                  <a:cubicBezTo>
                    <a:pt x="390" y="2097"/>
                    <a:pt x="280" y="1991"/>
                    <a:pt x="280" y="1859"/>
                  </a:cubicBezTo>
                  <a:cubicBezTo>
                    <a:pt x="280" y="1845"/>
                    <a:pt x="273" y="1833"/>
                    <a:pt x="258" y="1830"/>
                  </a:cubicBezTo>
                  <a:cubicBezTo>
                    <a:pt x="236" y="1822"/>
                    <a:pt x="218" y="1841"/>
                    <a:pt x="218" y="1859"/>
                  </a:cubicBezTo>
                  <a:cubicBezTo>
                    <a:pt x="218" y="1903"/>
                    <a:pt x="225" y="1944"/>
                    <a:pt x="243" y="1980"/>
                  </a:cubicBezTo>
                  <a:cubicBezTo>
                    <a:pt x="170" y="1980"/>
                    <a:pt x="104" y="1951"/>
                    <a:pt x="56" y="1900"/>
                  </a:cubicBezTo>
                  <a:cubicBezTo>
                    <a:pt x="42" y="1889"/>
                    <a:pt x="16" y="1889"/>
                    <a:pt x="5" y="1907"/>
                  </a:cubicBezTo>
                  <a:cubicBezTo>
                    <a:pt x="-2" y="1918"/>
                    <a:pt x="-2" y="1936"/>
                    <a:pt x="9" y="1947"/>
                  </a:cubicBezTo>
                  <a:cubicBezTo>
                    <a:pt x="82" y="2017"/>
                    <a:pt x="178" y="2053"/>
                    <a:pt x="280" y="2042"/>
                  </a:cubicBezTo>
                  <a:cubicBezTo>
                    <a:pt x="412" y="2222"/>
                    <a:pt x="691" y="2197"/>
                    <a:pt x="790" y="1998"/>
                  </a:cubicBezTo>
                  <a:cubicBezTo>
                    <a:pt x="823" y="1998"/>
                    <a:pt x="848" y="1980"/>
                    <a:pt x="867" y="1958"/>
                  </a:cubicBezTo>
                  <a:cubicBezTo>
                    <a:pt x="1164" y="2050"/>
                    <a:pt x="1164" y="2050"/>
                    <a:pt x="1164" y="2050"/>
                  </a:cubicBezTo>
                  <a:cubicBezTo>
                    <a:pt x="1160" y="2116"/>
                    <a:pt x="1215" y="2171"/>
                    <a:pt x="1281" y="2171"/>
                  </a:cubicBezTo>
                  <a:cubicBezTo>
                    <a:pt x="1373" y="2171"/>
                    <a:pt x="1431" y="2072"/>
                    <a:pt x="1384" y="1995"/>
                  </a:cubicBezTo>
                  <a:cubicBezTo>
                    <a:pt x="1607" y="1768"/>
                    <a:pt x="1607" y="1768"/>
                    <a:pt x="1607" y="1768"/>
                  </a:cubicBezTo>
                  <a:cubicBezTo>
                    <a:pt x="1670" y="1797"/>
                    <a:pt x="1747" y="1749"/>
                    <a:pt x="1747" y="1680"/>
                  </a:cubicBezTo>
                  <a:cubicBezTo>
                    <a:pt x="1747" y="1647"/>
                    <a:pt x="1732" y="1617"/>
                    <a:pt x="1706" y="1599"/>
                  </a:cubicBezTo>
                  <a:cubicBezTo>
                    <a:pt x="1754" y="1449"/>
                    <a:pt x="1754" y="1449"/>
                    <a:pt x="1754" y="1449"/>
                  </a:cubicBezTo>
                  <a:cubicBezTo>
                    <a:pt x="1824" y="1449"/>
                    <a:pt x="1879" y="1393"/>
                    <a:pt x="1879" y="1328"/>
                  </a:cubicBezTo>
                  <a:cubicBezTo>
                    <a:pt x="1879" y="1273"/>
                    <a:pt x="1842" y="1229"/>
                    <a:pt x="1791" y="1214"/>
                  </a:cubicBezTo>
                  <a:moveTo>
                    <a:pt x="1560" y="1720"/>
                  </a:moveTo>
                  <a:lnTo>
                    <a:pt x="1560" y="1720"/>
                  </a:lnTo>
                  <a:cubicBezTo>
                    <a:pt x="1340" y="1947"/>
                    <a:pt x="1340" y="1947"/>
                    <a:pt x="1340" y="1947"/>
                  </a:cubicBezTo>
                  <a:cubicBezTo>
                    <a:pt x="1340" y="1944"/>
                    <a:pt x="1336" y="1944"/>
                    <a:pt x="1336" y="1944"/>
                  </a:cubicBezTo>
                  <a:cubicBezTo>
                    <a:pt x="1406" y="1603"/>
                    <a:pt x="1406" y="1603"/>
                    <a:pt x="1406" y="1603"/>
                  </a:cubicBezTo>
                  <a:cubicBezTo>
                    <a:pt x="1424" y="1599"/>
                    <a:pt x="1439" y="1592"/>
                    <a:pt x="1454" y="1581"/>
                  </a:cubicBezTo>
                  <a:cubicBezTo>
                    <a:pt x="1552" y="1650"/>
                    <a:pt x="1552" y="1650"/>
                    <a:pt x="1552" y="1650"/>
                  </a:cubicBezTo>
                  <a:cubicBezTo>
                    <a:pt x="1549" y="1672"/>
                    <a:pt x="1549" y="1698"/>
                    <a:pt x="1560" y="1720"/>
                  </a:cubicBezTo>
                  <a:moveTo>
                    <a:pt x="838" y="1808"/>
                  </a:moveTo>
                  <a:lnTo>
                    <a:pt x="838" y="1808"/>
                  </a:lnTo>
                  <a:cubicBezTo>
                    <a:pt x="834" y="1808"/>
                    <a:pt x="830" y="1808"/>
                    <a:pt x="826" y="1804"/>
                  </a:cubicBezTo>
                  <a:cubicBezTo>
                    <a:pt x="826" y="1562"/>
                    <a:pt x="826" y="1562"/>
                    <a:pt x="826" y="1562"/>
                  </a:cubicBezTo>
                  <a:cubicBezTo>
                    <a:pt x="841" y="1555"/>
                    <a:pt x="852" y="1548"/>
                    <a:pt x="863" y="1540"/>
                  </a:cubicBezTo>
                  <a:cubicBezTo>
                    <a:pt x="962" y="1588"/>
                    <a:pt x="962" y="1588"/>
                    <a:pt x="962" y="1588"/>
                  </a:cubicBezTo>
                  <a:cubicBezTo>
                    <a:pt x="958" y="1617"/>
                    <a:pt x="962" y="1643"/>
                    <a:pt x="977" y="1669"/>
                  </a:cubicBezTo>
                  <a:lnTo>
                    <a:pt x="838" y="1808"/>
                  </a:lnTo>
                  <a:moveTo>
                    <a:pt x="1061" y="822"/>
                  </a:moveTo>
                  <a:lnTo>
                    <a:pt x="1061" y="822"/>
                  </a:lnTo>
                  <a:cubicBezTo>
                    <a:pt x="889" y="723"/>
                    <a:pt x="889" y="723"/>
                    <a:pt x="889" y="723"/>
                  </a:cubicBezTo>
                  <a:cubicBezTo>
                    <a:pt x="892" y="708"/>
                    <a:pt x="892" y="693"/>
                    <a:pt x="889" y="679"/>
                  </a:cubicBezTo>
                  <a:cubicBezTo>
                    <a:pt x="1046" y="583"/>
                    <a:pt x="1046" y="583"/>
                    <a:pt x="1046" y="583"/>
                  </a:cubicBezTo>
                  <a:cubicBezTo>
                    <a:pt x="1061" y="595"/>
                    <a:pt x="1076" y="602"/>
                    <a:pt x="1094" y="609"/>
                  </a:cubicBezTo>
                  <a:cubicBezTo>
                    <a:pt x="1094" y="803"/>
                    <a:pt x="1094" y="803"/>
                    <a:pt x="1094" y="803"/>
                  </a:cubicBezTo>
                  <a:cubicBezTo>
                    <a:pt x="1083" y="807"/>
                    <a:pt x="1072" y="814"/>
                    <a:pt x="1061" y="822"/>
                  </a:cubicBezTo>
                  <a:moveTo>
                    <a:pt x="863" y="327"/>
                  </a:moveTo>
                  <a:lnTo>
                    <a:pt x="863" y="327"/>
                  </a:lnTo>
                  <a:cubicBezTo>
                    <a:pt x="1017" y="448"/>
                    <a:pt x="1017" y="448"/>
                    <a:pt x="1017" y="448"/>
                  </a:cubicBezTo>
                  <a:cubicBezTo>
                    <a:pt x="1010" y="473"/>
                    <a:pt x="1006" y="503"/>
                    <a:pt x="1014" y="528"/>
                  </a:cubicBezTo>
                  <a:cubicBezTo>
                    <a:pt x="856" y="627"/>
                    <a:pt x="856" y="627"/>
                    <a:pt x="856" y="627"/>
                  </a:cubicBezTo>
                  <a:cubicBezTo>
                    <a:pt x="848" y="620"/>
                    <a:pt x="838" y="613"/>
                    <a:pt x="826" y="609"/>
                  </a:cubicBezTo>
                  <a:cubicBezTo>
                    <a:pt x="826" y="345"/>
                    <a:pt x="826" y="345"/>
                    <a:pt x="826" y="345"/>
                  </a:cubicBezTo>
                  <a:cubicBezTo>
                    <a:pt x="841" y="341"/>
                    <a:pt x="852" y="334"/>
                    <a:pt x="863" y="327"/>
                  </a:cubicBezTo>
                  <a:moveTo>
                    <a:pt x="1226" y="199"/>
                  </a:moveTo>
                  <a:lnTo>
                    <a:pt x="1226" y="199"/>
                  </a:lnTo>
                  <a:cubicBezTo>
                    <a:pt x="1244" y="195"/>
                    <a:pt x="1263" y="187"/>
                    <a:pt x="1278" y="176"/>
                  </a:cubicBezTo>
                  <a:cubicBezTo>
                    <a:pt x="1439" y="272"/>
                    <a:pt x="1439" y="272"/>
                    <a:pt x="1439" y="272"/>
                  </a:cubicBezTo>
                  <a:cubicBezTo>
                    <a:pt x="1431" y="290"/>
                    <a:pt x="1431" y="305"/>
                    <a:pt x="1435" y="323"/>
                  </a:cubicBezTo>
                  <a:cubicBezTo>
                    <a:pt x="1215" y="419"/>
                    <a:pt x="1215" y="419"/>
                    <a:pt x="1215" y="419"/>
                  </a:cubicBezTo>
                  <a:cubicBezTo>
                    <a:pt x="1208" y="407"/>
                    <a:pt x="1197" y="396"/>
                    <a:pt x="1182" y="389"/>
                  </a:cubicBezTo>
                  <a:lnTo>
                    <a:pt x="1226" y="199"/>
                  </a:lnTo>
                  <a:moveTo>
                    <a:pt x="1622" y="697"/>
                  </a:moveTo>
                  <a:lnTo>
                    <a:pt x="1622" y="697"/>
                  </a:lnTo>
                  <a:cubicBezTo>
                    <a:pt x="1637" y="712"/>
                    <a:pt x="1659" y="723"/>
                    <a:pt x="1681" y="723"/>
                  </a:cubicBezTo>
                  <a:cubicBezTo>
                    <a:pt x="1706" y="829"/>
                    <a:pt x="1706" y="829"/>
                    <a:pt x="1706" y="829"/>
                  </a:cubicBezTo>
                  <a:cubicBezTo>
                    <a:pt x="1699" y="833"/>
                    <a:pt x="1695" y="836"/>
                    <a:pt x="1688" y="844"/>
                  </a:cubicBezTo>
                  <a:cubicBezTo>
                    <a:pt x="1542" y="778"/>
                    <a:pt x="1542" y="778"/>
                    <a:pt x="1542" y="778"/>
                  </a:cubicBezTo>
                  <a:cubicBezTo>
                    <a:pt x="1545" y="763"/>
                    <a:pt x="1545" y="752"/>
                    <a:pt x="1542" y="737"/>
                  </a:cubicBezTo>
                  <a:lnTo>
                    <a:pt x="1622" y="697"/>
                  </a:lnTo>
                  <a:moveTo>
                    <a:pt x="1395" y="1540"/>
                  </a:moveTo>
                  <a:lnTo>
                    <a:pt x="1395" y="1540"/>
                  </a:lnTo>
                  <a:cubicBezTo>
                    <a:pt x="1376" y="1540"/>
                    <a:pt x="1358" y="1522"/>
                    <a:pt x="1358" y="1504"/>
                  </a:cubicBezTo>
                  <a:cubicBezTo>
                    <a:pt x="1358" y="1485"/>
                    <a:pt x="1376" y="1471"/>
                    <a:pt x="1395" y="1471"/>
                  </a:cubicBezTo>
                  <a:cubicBezTo>
                    <a:pt x="1413" y="1471"/>
                    <a:pt x="1428" y="1485"/>
                    <a:pt x="1428" y="1504"/>
                  </a:cubicBezTo>
                  <a:cubicBezTo>
                    <a:pt x="1428" y="1522"/>
                    <a:pt x="1413" y="1540"/>
                    <a:pt x="1395" y="1540"/>
                  </a:cubicBezTo>
                  <a:moveTo>
                    <a:pt x="1123" y="1504"/>
                  </a:moveTo>
                  <a:lnTo>
                    <a:pt x="1123" y="1504"/>
                  </a:lnTo>
                  <a:cubicBezTo>
                    <a:pt x="1146" y="1372"/>
                    <a:pt x="1146" y="1372"/>
                    <a:pt x="1146" y="1372"/>
                  </a:cubicBezTo>
                  <a:cubicBezTo>
                    <a:pt x="1156" y="1372"/>
                    <a:pt x="1167" y="1368"/>
                    <a:pt x="1175" y="1361"/>
                  </a:cubicBezTo>
                  <a:cubicBezTo>
                    <a:pt x="1303" y="1471"/>
                    <a:pt x="1303" y="1471"/>
                    <a:pt x="1303" y="1471"/>
                  </a:cubicBezTo>
                  <a:cubicBezTo>
                    <a:pt x="1299" y="1481"/>
                    <a:pt x="1296" y="1493"/>
                    <a:pt x="1296" y="1504"/>
                  </a:cubicBezTo>
                  <a:cubicBezTo>
                    <a:pt x="1175" y="1544"/>
                    <a:pt x="1175" y="1544"/>
                    <a:pt x="1175" y="1544"/>
                  </a:cubicBezTo>
                  <a:cubicBezTo>
                    <a:pt x="1164" y="1525"/>
                    <a:pt x="1146" y="1511"/>
                    <a:pt x="1123" y="1504"/>
                  </a:cubicBezTo>
                  <a:moveTo>
                    <a:pt x="1156" y="609"/>
                  </a:moveTo>
                  <a:lnTo>
                    <a:pt x="1156" y="609"/>
                  </a:lnTo>
                  <a:cubicBezTo>
                    <a:pt x="1167" y="605"/>
                    <a:pt x="1178" y="602"/>
                    <a:pt x="1190" y="595"/>
                  </a:cubicBezTo>
                  <a:cubicBezTo>
                    <a:pt x="1322" y="708"/>
                    <a:pt x="1322" y="708"/>
                    <a:pt x="1322" y="708"/>
                  </a:cubicBezTo>
                  <a:cubicBezTo>
                    <a:pt x="1310" y="730"/>
                    <a:pt x="1307" y="756"/>
                    <a:pt x="1310" y="778"/>
                  </a:cubicBezTo>
                  <a:cubicBezTo>
                    <a:pt x="1197" y="829"/>
                    <a:pt x="1197" y="829"/>
                    <a:pt x="1197" y="829"/>
                  </a:cubicBezTo>
                  <a:cubicBezTo>
                    <a:pt x="1186" y="818"/>
                    <a:pt x="1171" y="807"/>
                    <a:pt x="1156" y="803"/>
                  </a:cubicBezTo>
                  <a:lnTo>
                    <a:pt x="1156" y="609"/>
                  </a:lnTo>
                  <a:moveTo>
                    <a:pt x="1167" y="983"/>
                  </a:moveTo>
                  <a:lnTo>
                    <a:pt x="1167" y="983"/>
                  </a:lnTo>
                  <a:cubicBezTo>
                    <a:pt x="1274" y="1097"/>
                    <a:pt x="1274" y="1097"/>
                    <a:pt x="1274" y="1097"/>
                  </a:cubicBezTo>
                  <a:cubicBezTo>
                    <a:pt x="1266" y="1115"/>
                    <a:pt x="1263" y="1137"/>
                    <a:pt x="1266" y="1159"/>
                  </a:cubicBezTo>
                  <a:cubicBezTo>
                    <a:pt x="1190" y="1203"/>
                    <a:pt x="1190" y="1203"/>
                    <a:pt x="1190" y="1203"/>
                  </a:cubicBezTo>
                  <a:cubicBezTo>
                    <a:pt x="1178" y="1196"/>
                    <a:pt x="1171" y="1188"/>
                    <a:pt x="1156" y="1185"/>
                  </a:cubicBezTo>
                  <a:cubicBezTo>
                    <a:pt x="1156" y="987"/>
                    <a:pt x="1156" y="987"/>
                    <a:pt x="1156" y="987"/>
                  </a:cubicBezTo>
                  <a:cubicBezTo>
                    <a:pt x="1160" y="987"/>
                    <a:pt x="1164" y="983"/>
                    <a:pt x="1167" y="983"/>
                  </a:cubicBezTo>
                  <a:moveTo>
                    <a:pt x="1362" y="1108"/>
                  </a:moveTo>
                  <a:lnTo>
                    <a:pt x="1362" y="1108"/>
                  </a:lnTo>
                  <a:cubicBezTo>
                    <a:pt x="1380" y="1108"/>
                    <a:pt x="1395" y="1122"/>
                    <a:pt x="1395" y="1141"/>
                  </a:cubicBezTo>
                  <a:cubicBezTo>
                    <a:pt x="1395" y="1159"/>
                    <a:pt x="1380" y="1173"/>
                    <a:pt x="1362" y="1173"/>
                  </a:cubicBezTo>
                  <a:cubicBezTo>
                    <a:pt x="1343" y="1173"/>
                    <a:pt x="1329" y="1159"/>
                    <a:pt x="1329" y="1141"/>
                  </a:cubicBezTo>
                  <a:cubicBezTo>
                    <a:pt x="1329" y="1122"/>
                    <a:pt x="1343" y="1108"/>
                    <a:pt x="1362" y="1108"/>
                  </a:cubicBezTo>
                  <a:moveTo>
                    <a:pt x="1343" y="1419"/>
                  </a:moveTo>
                  <a:lnTo>
                    <a:pt x="1343" y="1419"/>
                  </a:lnTo>
                  <a:cubicBezTo>
                    <a:pt x="1215" y="1313"/>
                    <a:pt x="1215" y="1313"/>
                    <a:pt x="1215" y="1313"/>
                  </a:cubicBezTo>
                  <a:cubicBezTo>
                    <a:pt x="1222" y="1295"/>
                    <a:pt x="1226" y="1276"/>
                    <a:pt x="1222" y="1258"/>
                  </a:cubicBezTo>
                  <a:cubicBezTo>
                    <a:pt x="1299" y="1214"/>
                    <a:pt x="1299" y="1214"/>
                    <a:pt x="1299" y="1214"/>
                  </a:cubicBezTo>
                  <a:cubicBezTo>
                    <a:pt x="1310" y="1225"/>
                    <a:pt x="1322" y="1232"/>
                    <a:pt x="1340" y="1236"/>
                  </a:cubicBezTo>
                  <a:cubicBezTo>
                    <a:pt x="1354" y="1416"/>
                    <a:pt x="1354" y="1416"/>
                    <a:pt x="1354" y="1416"/>
                  </a:cubicBezTo>
                  <a:cubicBezTo>
                    <a:pt x="1351" y="1416"/>
                    <a:pt x="1347" y="1419"/>
                    <a:pt x="1343" y="1419"/>
                  </a:cubicBezTo>
                  <a:moveTo>
                    <a:pt x="1347" y="1045"/>
                  </a:moveTo>
                  <a:lnTo>
                    <a:pt x="1347" y="1045"/>
                  </a:lnTo>
                  <a:cubicBezTo>
                    <a:pt x="1336" y="1045"/>
                    <a:pt x="1329" y="1049"/>
                    <a:pt x="1322" y="1053"/>
                  </a:cubicBezTo>
                  <a:cubicBezTo>
                    <a:pt x="1211" y="939"/>
                    <a:pt x="1211" y="939"/>
                    <a:pt x="1211" y="939"/>
                  </a:cubicBezTo>
                  <a:cubicBezTo>
                    <a:pt x="1222" y="921"/>
                    <a:pt x="1222" y="902"/>
                    <a:pt x="1222" y="884"/>
                  </a:cubicBezTo>
                  <a:cubicBezTo>
                    <a:pt x="1336" y="836"/>
                    <a:pt x="1336" y="836"/>
                    <a:pt x="1336" y="836"/>
                  </a:cubicBezTo>
                  <a:cubicBezTo>
                    <a:pt x="1347" y="847"/>
                    <a:pt x="1358" y="858"/>
                    <a:pt x="1376" y="866"/>
                  </a:cubicBezTo>
                  <a:lnTo>
                    <a:pt x="1347" y="1045"/>
                  </a:lnTo>
                  <a:moveTo>
                    <a:pt x="1424" y="814"/>
                  </a:moveTo>
                  <a:lnTo>
                    <a:pt x="1424" y="814"/>
                  </a:lnTo>
                  <a:cubicBezTo>
                    <a:pt x="1395" y="814"/>
                    <a:pt x="1373" y="792"/>
                    <a:pt x="1373" y="759"/>
                  </a:cubicBezTo>
                  <a:cubicBezTo>
                    <a:pt x="1373" y="730"/>
                    <a:pt x="1395" y="704"/>
                    <a:pt x="1424" y="704"/>
                  </a:cubicBezTo>
                  <a:cubicBezTo>
                    <a:pt x="1457" y="704"/>
                    <a:pt x="1479" y="730"/>
                    <a:pt x="1479" y="759"/>
                  </a:cubicBezTo>
                  <a:cubicBezTo>
                    <a:pt x="1479" y="792"/>
                    <a:pt x="1457" y="814"/>
                    <a:pt x="1424" y="814"/>
                  </a:cubicBezTo>
                  <a:moveTo>
                    <a:pt x="1424" y="642"/>
                  </a:moveTo>
                  <a:lnTo>
                    <a:pt x="1424" y="642"/>
                  </a:lnTo>
                  <a:cubicBezTo>
                    <a:pt x="1402" y="642"/>
                    <a:pt x="1380" y="649"/>
                    <a:pt x="1362" y="660"/>
                  </a:cubicBezTo>
                  <a:cubicBezTo>
                    <a:pt x="1234" y="547"/>
                    <a:pt x="1234" y="547"/>
                    <a:pt x="1234" y="547"/>
                  </a:cubicBezTo>
                  <a:cubicBezTo>
                    <a:pt x="1241" y="525"/>
                    <a:pt x="1244" y="499"/>
                    <a:pt x="1241" y="477"/>
                  </a:cubicBezTo>
                  <a:cubicBezTo>
                    <a:pt x="1461" y="382"/>
                    <a:pt x="1461" y="382"/>
                    <a:pt x="1461" y="382"/>
                  </a:cubicBezTo>
                  <a:cubicBezTo>
                    <a:pt x="1468" y="389"/>
                    <a:pt x="1479" y="400"/>
                    <a:pt x="1490" y="407"/>
                  </a:cubicBezTo>
                  <a:lnTo>
                    <a:pt x="1424" y="642"/>
                  </a:lnTo>
                  <a:moveTo>
                    <a:pt x="1127" y="440"/>
                  </a:moveTo>
                  <a:lnTo>
                    <a:pt x="1127" y="440"/>
                  </a:lnTo>
                  <a:cubicBezTo>
                    <a:pt x="1156" y="440"/>
                    <a:pt x="1178" y="466"/>
                    <a:pt x="1178" y="495"/>
                  </a:cubicBezTo>
                  <a:cubicBezTo>
                    <a:pt x="1178" y="525"/>
                    <a:pt x="1156" y="551"/>
                    <a:pt x="1127" y="551"/>
                  </a:cubicBezTo>
                  <a:cubicBezTo>
                    <a:pt x="1094" y="551"/>
                    <a:pt x="1072" y="525"/>
                    <a:pt x="1072" y="495"/>
                  </a:cubicBezTo>
                  <a:cubicBezTo>
                    <a:pt x="1072" y="466"/>
                    <a:pt x="1094" y="440"/>
                    <a:pt x="1127" y="440"/>
                  </a:cubicBezTo>
                  <a:moveTo>
                    <a:pt x="1552" y="250"/>
                  </a:moveTo>
                  <a:lnTo>
                    <a:pt x="1552" y="250"/>
                  </a:lnTo>
                  <a:cubicBezTo>
                    <a:pt x="1582" y="250"/>
                    <a:pt x="1604" y="275"/>
                    <a:pt x="1604" y="305"/>
                  </a:cubicBezTo>
                  <a:cubicBezTo>
                    <a:pt x="1604" y="334"/>
                    <a:pt x="1582" y="360"/>
                    <a:pt x="1552" y="360"/>
                  </a:cubicBezTo>
                  <a:cubicBezTo>
                    <a:pt x="1519" y="360"/>
                    <a:pt x="1498" y="334"/>
                    <a:pt x="1498" y="305"/>
                  </a:cubicBezTo>
                  <a:cubicBezTo>
                    <a:pt x="1498" y="275"/>
                    <a:pt x="1519" y="250"/>
                    <a:pt x="1552" y="250"/>
                  </a:cubicBezTo>
                  <a:moveTo>
                    <a:pt x="1127" y="858"/>
                  </a:moveTo>
                  <a:lnTo>
                    <a:pt x="1127" y="858"/>
                  </a:lnTo>
                  <a:cubicBezTo>
                    <a:pt x="1146" y="858"/>
                    <a:pt x="1160" y="877"/>
                    <a:pt x="1160" y="895"/>
                  </a:cubicBezTo>
                  <a:cubicBezTo>
                    <a:pt x="1160" y="913"/>
                    <a:pt x="1146" y="928"/>
                    <a:pt x="1127" y="928"/>
                  </a:cubicBezTo>
                  <a:cubicBezTo>
                    <a:pt x="1105" y="928"/>
                    <a:pt x="1090" y="913"/>
                    <a:pt x="1090" y="895"/>
                  </a:cubicBezTo>
                  <a:cubicBezTo>
                    <a:pt x="1090" y="877"/>
                    <a:pt x="1105" y="858"/>
                    <a:pt x="1127" y="858"/>
                  </a:cubicBezTo>
                  <a:moveTo>
                    <a:pt x="1127" y="1243"/>
                  </a:moveTo>
                  <a:lnTo>
                    <a:pt x="1127" y="1243"/>
                  </a:lnTo>
                  <a:cubicBezTo>
                    <a:pt x="1146" y="1243"/>
                    <a:pt x="1160" y="1258"/>
                    <a:pt x="1160" y="1276"/>
                  </a:cubicBezTo>
                  <a:cubicBezTo>
                    <a:pt x="1160" y="1295"/>
                    <a:pt x="1146" y="1313"/>
                    <a:pt x="1127" y="1313"/>
                  </a:cubicBezTo>
                  <a:cubicBezTo>
                    <a:pt x="1105" y="1313"/>
                    <a:pt x="1090" y="1295"/>
                    <a:pt x="1090" y="1276"/>
                  </a:cubicBezTo>
                  <a:cubicBezTo>
                    <a:pt x="1090" y="1258"/>
                    <a:pt x="1105" y="1243"/>
                    <a:pt x="1127" y="1243"/>
                  </a:cubicBezTo>
                  <a:moveTo>
                    <a:pt x="1061" y="1349"/>
                  </a:moveTo>
                  <a:lnTo>
                    <a:pt x="1061" y="1349"/>
                  </a:lnTo>
                  <a:cubicBezTo>
                    <a:pt x="1068" y="1357"/>
                    <a:pt x="1076" y="1361"/>
                    <a:pt x="1079" y="1364"/>
                  </a:cubicBezTo>
                  <a:cubicBezTo>
                    <a:pt x="1061" y="1493"/>
                    <a:pt x="1061" y="1493"/>
                    <a:pt x="1061" y="1493"/>
                  </a:cubicBezTo>
                  <a:cubicBezTo>
                    <a:pt x="1032" y="1496"/>
                    <a:pt x="1010" y="1511"/>
                    <a:pt x="991" y="1533"/>
                  </a:cubicBezTo>
                  <a:cubicBezTo>
                    <a:pt x="889" y="1481"/>
                    <a:pt x="889" y="1481"/>
                    <a:pt x="889" y="1481"/>
                  </a:cubicBezTo>
                  <a:cubicBezTo>
                    <a:pt x="892" y="1471"/>
                    <a:pt x="892" y="1460"/>
                    <a:pt x="889" y="1449"/>
                  </a:cubicBezTo>
                  <a:lnTo>
                    <a:pt x="1061" y="1349"/>
                  </a:lnTo>
                  <a:moveTo>
                    <a:pt x="1021" y="1610"/>
                  </a:moveTo>
                  <a:lnTo>
                    <a:pt x="1021" y="1610"/>
                  </a:lnTo>
                  <a:cubicBezTo>
                    <a:pt x="1021" y="1581"/>
                    <a:pt x="1046" y="1555"/>
                    <a:pt x="1076" y="1555"/>
                  </a:cubicBezTo>
                  <a:cubicBezTo>
                    <a:pt x="1109" y="1555"/>
                    <a:pt x="1131" y="1581"/>
                    <a:pt x="1131" y="1610"/>
                  </a:cubicBezTo>
                  <a:cubicBezTo>
                    <a:pt x="1131" y="1643"/>
                    <a:pt x="1109" y="1665"/>
                    <a:pt x="1076" y="1665"/>
                  </a:cubicBezTo>
                  <a:cubicBezTo>
                    <a:pt x="1046" y="1665"/>
                    <a:pt x="1021" y="1643"/>
                    <a:pt x="1021" y="1610"/>
                  </a:cubicBezTo>
                  <a:moveTo>
                    <a:pt x="1197" y="1606"/>
                  </a:moveTo>
                  <a:lnTo>
                    <a:pt x="1197" y="1606"/>
                  </a:lnTo>
                  <a:cubicBezTo>
                    <a:pt x="1318" y="1562"/>
                    <a:pt x="1318" y="1562"/>
                    <a:pt x="1318" y="1562"/>
                  </a:cubicBezTo>
                  <a:cubicBezTo>
                    <a:pt x="1325" y="1573"/>
                    <a:pt x="1332" y="1581"/>
                    <a:pt x="1343" y="1588"/>
                  </a:cubicBezTo>
                  <a:cubicBezTo>
                    <a:pt x="1274" y="1933"/>
                    <a:pt x="1274" y="1933"/>
                    <a:pt x="1274" y="1933"/>
                  </a:cubicBezTo>
                  <a:cubicBezTo>
                    <a:pt x="1270" y="1933"/>
                    <a:pt x="1266" y="1933"/>
                    <a:pt x="1263" y="1933"/>
                  </a:cubicBezTo>
                  <a:cubicBezTo>
                    <a:pt x="1153" y="1701"/>
                    <a:pt x="1153" y="1701"/>
                    <a:pt x="1153" y="1701"/>
                  </a:cubicBezTo>
                  <a:cubicBezTo>
                    <a:pt x="1182" y="1676"/>
                    <a:pt x="1197" y="1643"/>
                    <a:pt x="1197" y="1606"/>
                  </a:cubicBezTo>
                  <a:moveTo>
                    <a:pt x="1417" y="1408"/>
                  </a:moveTo>
                  <a:lnTo>
                    <a:pt x="1417" y="1408"/>
                  </a:lnTo>
                  <a:cubicBezTo>
                    <a:pt x="1402" y="1229"/>
                    <a:pt x="1402" y="1229"/>
                    <a:pt x="1402" y="1229"/>
                  </a:cubicBezTo>
                  <a:cubicBezTo>
                    <a:pt x="1413" y="1225"/>
                    <a:pt x="1424" y="1217"/>
                    <a:pt x="1431" y="1207"/>
                  </a:cubicBezTo>
                  <a:cubicBezTo>
                    <a:pt x="1640" y="1309"/>
                    <a:pt x="1640" y="1309"/>
                    <a:pt x="1640" y="1309"/>
                  </a:cubicBezTo>
                  <a:cubicBezTo>
                    <a:pt x="1640" y="1320"/>
                    <a:pt x="1640" y="1335"/>
                    <a:pt x="1644" y="1349"/>
                  </a:cubicBezTo>
                  <a:cubicBezTo>
                    <a:pt x="1461" y="1437"/>
                    <a:pt x="1461" y="1437"/>
                    <a:pt x="1461" y="1437"/>
                  </a:cubicBezTo>
                  <a:cubicBezTo>
                    <a:pt x="1450" y="1423"/>
                    <a:pt x="1435" y="1416"/>
                    <a:pt x="1417" y="1408"/>
                  </a:cubicBezTo>
                  <a:moveTo>
                    <a:pt x="1670" y="1251"/>
                  </a:moveTo>
                  <a:lnTo>
                    <a:pt x="1670" y="1251"/>
                  </a:lnTo>
                  <a:cubicBezTo>
                    <a:pt x="1461" y="1152"/>
                    <a:pt x="1461" y="1152"/>
                    <a:pt x="1461" y="1152"/>
                  </a:cubicBezTo>
                  <a:cubicBezTo>
                    <a:pt x="1461" y="1141"/>
                    <a:pt x="1461" y="1129"/>
                    <a:pt x="1457" y="1122"/>
                  </a:cubicBezTo>
                  <a:cubicBezTo>
                    <a:pt x="1519" y="1085"/>
                    <a:pt x="1519" y="1085"/>
                    <a:pt x="1519" y="1085"/>
                  </a:cubicBezTo>
                  <a:cubicBezTo>
                    <a:pt x="1534" y="1078"/>
                    <a:pt x="1538" y="1064"/>
                    <a:pt x="1534" y="1049"/>
                  </a:cubicBezTo>
                  <a:cubicBezTo>
                    <a:pt x="1527" y="1027"/>
                    <a:pt x="1505" y="1020"/>
                    <a:pt x="1490" y="1031"/>
                  </a:cubicBezTo>
                  <a:cubicBezTo>
                    <a:pt x="1424" y="1067"/>
                    <a:pt x="1424" y="1067"/>
                    <a:pt x="1424" y="1067"/>
                  </a:cubicBezTo>
                  <a:cubicBezTo>
                    <a:pt x="1420" y="1064"/>
                    <a:pt x="1413" y="1060"/>
                    <a:pt x="1410" y="1056"/>
                  </a:cubicBezTo>
                  <a:cubicBezTo>
                    <a:pt x="1439" y="877"/>
                    <a:pt x="1439" y="877"/>
                    <a:pt x="1439" y="877"/>
                  </a:cubicBezTo>
                  <a:cubicBezTo>
                    <a:pt x="1472" y="873"/>
                    <a:pt x="1498" y="858"/>
                    <a:pt x="1516" y="836"/>
                  </a:cubicBezTo>
                  <a:cubicBezTo>
                    <a:pt x="1662" y="902"/>
                    <a:pt x="1662" y="902"/>
                    <a:pt x="1662" y="902"/>
                  </a:cubicBezTo>
                  <a:cubicBezTo>
                    <a:pt x="1662" y="910"/>
                    <a:pt x="1662" y="921"/>
                    <a:pt x="1666" y="928"/>
                  </a:cubicBezTo>
                  <a:cubicBezTo>
                    <a:pt x="1607" y="961"/>
                    <a:pt x="1607" y="961"/>
                    <a:pt x="1607" y="961"/>
                  </a:cubicBezTo>
                  <a:cubicBezTo>
                    <a:pt x="1596" y="968"/>
                    <a:pt x="1589" y="987"/>
                    <a:pt x="1596" y="1001"/>
                  </a:cubicBezTo>
                  <a:cubicBezTo>
                    <a:pt x="1604" y="1020"/>
                    <a:pt x="1622" y="1027"/>
                    <a:pt x="1640" y="1016"/>
                  </a:cubicBezTo>
                  <a:cubicBezTo>
                    <a:pt x="1695" y="983"/>
                    <a:pt x="1695" y="983"/>
                    <a:pt x="1695" y="983"/>
                  </a:cubicBezTo>
                  <a:cubicBezTo>
                    <a:pt x="1706" y="990"/>
                    <a:pt x="1718" y="998"/>
                    <a:pt x="1728" y="1001"/>
                  </a:cubicBezTo>
                  <a:cubicBezTo>
                    <a:pt x="1728" y="1214"/>
                    <a:pt x="1728" y="1214"/>
                    <a:pt x="1728" y="1214"/>
                  </a:cubicBezTo>
                  <a:cubicBezTo>
                    <a:pt x="1706" y="1221"/>
                    <a:pt x="1684" y="1232"/>
                    <a:pt x="1670" y="1251"/>
                  </a:cubicBezTo>
                  <a:moveTo>
                    <a:pt x="1794" y="910"/>
                  </a:moveTo>
                  <a:lnTo>
                    <a:pt x="1794" y="910"/>
                  </a:lnTo>
                  <a:cubicBezTo>
                    <a:pt x="1794" y="928"/>
                    <a:pt x="1780" y="943"/>
                    <a:pt x="1762" y="943"/>
                  </a:cubicBezTo>
                  <a:cubicBezTo>
                    <a:pt x="1743" y="943"/>
                    <a:pt x="1725" y="928"/>
                    <a:pt x="1725" y="910"/>
                  </a:cubicBezTo>
                  <a:cubicBezTo>
                    <a:pt x="1725" y="891"/>
                    <a:pt x="1743" y="877"/>
                    <a:pt x="1762" y="877"/>
                  </a:cubicBezTo>
                  <a:cubicBezTo>
                    <a:pt x="1780" y="877"/>
                    <a:pt x="1794" y="891"/>
                    <a:pt x="1794" y="910"/>
                  </a:cubicBezTo>
                  <a:moveTo>
                    <a:pt x="1721" y="627"/>
                  </a:moveTo>
                  <a:lnTo>
                    <a:pt x="1721" y="627"/>
                  </a:lnTo>
                  <a:cubicBezTo>
                    <a:pt x="1721" y="646"/>
                    <a:pt x="1706" y="660"/>
                    <a:pt x="1688" y="660"/>
                  </a:cubicBezTo>
                  <a:cubicBezTo>
                    <a:pt x="1670" y="660"/>
                    <a:pt x="1655" y="646"/>
                    <a:pt x="1655" y="627"/>
                  </a:cubicBezTo>
                  <a:cubicBezTo>
                    <a:pt x="1655" y="609"/>
                    <a:pt x="1670" y="595"/>
                    <a:pt x="1688" y="595"/>
                  </a:cubicBezTo>
                  <a:cubicBezTo>
                    <a:pt x="1706" y="595"/>
                    <a:pt x="1721" y="609"/>
                    <a:pt x="1721" y="627"/>
                  </a:cubicBezTo>
                  <a:moveTo>
                    <a:pt x="1622" y="554"/>
                  </a:moveTo>
                  <a:lnTo>
                    <a:pt x="1622" y="554"/>
                  </a:lnTo>
                  <a:cubicBezTo>
                    <a:pt x="1600" y="576"/>
                    <a:pt x="1589" y="609"/>
                    <a:pt x="1593" y="642"/>
                  </a:cubicBezTo>
                  <a:cubicBezTo>
                    <a:pt x="1512" y="682"/>
                    <a:pt x="1512" y="682"/>
                    <a:pt x="1512" y="682"/>
                  </a:cubicBezTo>
                  <a:cubicBezTo>
                    <a:pt x="1505" y="671"/>
                    <a:pt x="1498" y="664"/>
                    <a:pt x="1486" y="660"/>
                  </a:cubicBezTo>
                  <a:cubicBezTo>
                    <a:pt x="1552" y="422"/>
                    <a:pt x="1552" y="422"/>
                    <a:pt x="1552" y="422"/>
                  </a:cubicBezTo>
                  <a:cubicBezTo>
                    <a:pt x="1556" y="422"/>
                    <a:pt x="1560" y="422"/>
                    <a:pt x="1567" y="422"/>
                  </a:cubicBezTo>
                  <a:lnTo>
                    <a:pt x="1622" y="554"/>
                  </a:lnTo>
                  <a:moveTo>
                    <a:pt x="1215" y="67"/>
                  </a:moveTo>
                  <a:lnTo>
                    <a:pt x="1215" y="67"/>
                  </a:lnTo>
                  <a:cubicBezTo>
                    <a:pt x="1234" y="67"/>
                    <a:pt x="1252" y="81"/>
                    <a:pt x="1252" y="99"/>
                  </a:cubicBezTo>
                  <a:cubicBezTo>
                    <a:pt x="1252" y="118"/>
                    <a:pt x="1234" y="132"/>
                    <a:pt x="1215" y="132"/>
                  </a:cubicBezTo>
                  <a:cubicBezTo>
                    <a:pt x="1197" y="132"/>
                    <a:pt x="1182" y="118"/>
                    <a:pt x="1182" y="99"/>
                  </a:cubicBezTo>
                  <a:cubicBezTo>
                    <a:pt x="1182" y="81"/>
                    <a:pt x="1197" y="67"/>
                    <a:pt x="1215" y="67"/>
                  </a:cubicBezTo>
                  <a:moveTo>
                    <a:pt x="1138" y="158"/>
                  </a:moveTo>
                  <a:lnTo>
                    <a:pt x="1138" y="158"/>
                  </a:lnTo>
                  <a:cubicBezTo>
                    <a:pt x="1146" y="169"/>
                    <a:pt x="1153" y="176"/>
                    <a:pt x="1164" y="184"/>
                  </a:cubicBezTo>
                  <a:cubicBezTo>
                    <a:pt x="1120" y="378"/>
                    <a:pt x="1120" y="378"/>
                    <a:pt x="1120" y="378"/>
                  </a:cubicBezTo>
                  <a:cubicBezTo>
                    <a:pt x="1098" y="378"/>
                    <a:pt x="1072" y="385"/>
                    <a:pt x="1058" y="400"/>
                  </a:cubicBezTo>
                  <a:cubicBezTo>
                    <a:pt x="900" y="275"/>
                    <a:pt x="900" y="275"/>
                    <a:pt x="900" y="275"/>
                  </a:cubicBezTo>
                  <a:cubicBezTo>
                    <a:pt x="907" y="261"/>
                    <a:pt x="911" y="246"/>
                    <a:pt x="907" y="228"/>
                  </a:cubicBezTo>
                  <a:lnTo>
                    <a:pt x="1138" y="158"/>
                  </a:lnTo>
                  <a:moveTo>
                    <a:pt x="735" y="231"/>
                  </a:moveTo>
                  <a:lnTo>
                    <a:pt x="735" y="231"/>
                  </a:lnTo>
                  <a:cubicBezTo>
                    <a:pt x="735" y="202"/>
                    <a:pt x="760" y="176"/>
                    <a:pt x="790" y="176"/>
                  </a:cubicBezTo>
                  <a:cubicBezTo>
                    <a:pt x="823" y="176"/>
                    <a:pt x="845" y="202"/>
                    <a:pt x="845" y="231"/>
                  </a:cubicBezTo>
                  <a:cubicBezTo>
                    <a:pt x="845" y="261"/>
                    <a:pt x="823" y="287"/>
                    <a:pt x="790" y="287"/>
                  </a:cubicBezTo>
                  <a:cubicBezTo>
                    <a:pt x="760" y="287"/>
                    <a:pt x="735" y="261"/>
                    <a:pt x="735" y="231"/>
                  </a:cubicBezTo>
                  <a:moveTo>
                    <a:pt x="794" y="668"/>
                  </a:moveTo>
                  <a:lnTo>
                    <a:pt x="794" y="668"/>
                  </a:lnTo>
                  <a:cubicBezTo>
                    <a:pt x="812" y="668"/>
                    <a:pt x="826" y="682"/>
                    <a:pt x="826" y="701"/>
                  </a:cubicBezTo>
                  <a:cubicBezTo>
                    <a:pt x="826" y="719"/>
                    <a:pt x="812" y="737"/>
                    <a:pt x="794" y="737"/>
                  </a:cubicBezTo>
                  <a:cubicBezTo>
                    <a:pt x="775" y="737"/>
                    <a:pt x="760" y="719"/>
                    <a:pt x="760" y="701"/>
                  </a:cubicBezTo>
                  <a:cubicBezTo>
                    <a:pt x="760" y="682"/>
                    <a:pt x="775" y="668"/>
                    <a:pt x="794" y="668"/>
                  </a:cubicBezTo>
                  <a:moveTo>
                    <a:pt x="493" y="910"/>
                  </a:moveTo>
                  <a:lnTo>
                    <a:pt x="493" y="910"/>
                  </a:lnTo>
                  <a:cubicBezTo>
                    <a:pt x="731" y="774"/>
                    <a:pt x="731" y="774"/>
                    <a:pt x="731" y="774"/>
                  </a:cubicBezTo>
                  <a:cubicBezTo>
                    <a:pt x="768" y="803"/>
                    <a:pt x="819" y="803"/>
                    <a:pt x="856" y="774"/>
                  </a:cubicBezTo>
                  <a:cubicBezTo>
                    <a:pt x="1032" y="873"/>
                    <a:pt x="1032" y="873"/>
                    <a:pt x="1032" y="873"/>
                  </a:cubicBezTo>
                  <a:cubicBezTo>
                    <a:pt x="1021" y="921"/>
                    <a:pt x="1050" y="968"/>
                    <a:pt x="1094" y="983"/>
                  </a:cubicBezTo>
                  <a:cubicBezTo>
                    <a:pt x="1094" y="1185"/>
                    <a:pt x="1094" y="1185"/>
                    <a:pt x="1094" y="1185"/>
                  </a:cubicBezTo>
                  <a:cubicBezTo>
                    <a:pt x="1050" y="1199"/>
                    <a:pt x="1021" y="1247"/>
                    <a:pt x="1032" y="1295"/>
                  </a:cubicBezTo>
                  <a:cubicBezTo>
                    <a:pt x="859" y="1393"/>
                    <a:pt x="859" y="1393"/>
                    <a:pt x="859" y="1393"/>
                  </a:cubicBezTo>
                  <a:cubicBezTo>
                    <a:pt x="823" y="1361"/>
                    <a:pt x="768" y="1361"/>
                    <a:pt x="731" y="1393"/>
                  </a:cubicBezTo>
                  <a:cubicBezTo>
                    <a:pt x="493" y="1258"/>
                    <a:pt x="493" y="1258"/>
                    <a:pt x="493" y="1258"/>
                  </a:cubicBezTo>
                  <a:cubicBezTo>
                    <a:pt x="493" y="910"/>
                    <a:pt x="493" y="910"/>
                    <a:pt x="493" y="910"/>
                  </a:cubicBezTo>
                  <a:moveTo>
                    <a:pt x="823" y="1452"/>
                  </a:moveTo>
                  <a:lnTo>
                    <a:pt x="823" y="1452"/>
                  </a:lnTo>
                  <a:cubicBezTo>
                    <a:pt x="838" y="1474"/>
                    <a:pt x="819" y="1504"/>
                    <a:pt x="794" y="1504"/>
                  </a:cubicBezTo>
                  <a:cubicBezTo>
                    <a:pt x="775" y="1504"/>
                    <a:pt x="760" y="1489"/>
                    <a:pt x="760" y="1467"/>
                  </a:cubicBezTo>
                  <a:cubicBezTo>
                    <a:pt x="760" y="1434"/>
                    <a:pt x="804" y="1419"/>
                    <a:pt x="823" y="1452"/>
                  </a:cubicBezTo>
                  <a:moveTo>
                    <a:pt x="790" y="1933"/>
                  </a:moveTo>
                  <a:lnTo>
                    <a:pt x="790" y="1933"/>
                  </a:lnTo>
                  <a:cubicBezTo>
                    <a:pt x="771" y="1933"/>
                    <a:pt x="757" y="1914"/>
                    <a:pt x="757" y="1896"/>
                  </a:cubicBezTo>
                  <a:cubicBezTo>
                    <a:pt x="757" y="1877"/>
                    <a:pt x="771" y="1863"/>
                    <a:pt x="790" y="1863"/>
                  </a:cubicBezTo>
                  <a:cubicBezTo>
                    <a:pt x="808" y="1863"/>
                    <a:pt x="826" y="1877"/>
                    <a:pt x="826" y="1896"/>
                  </a:cubicBezTo>
                  <a:cubicBezTo>
                    <a:pt x="826" y="1914"/>
                    <a:pt x="808" y="1933"/>
                    <a:pt x="790" y="1933"/>
                  </a:cubicBezTo>
                  <a:moveTo>
                    <a:pt x="889" y="1892"/>
                  </a:moveTo>
                  <a:lnTo>
                    <a:pt x="889" y="1892"/>
                  </a:lnTo>
                  <a:cubicBezTo>
                    <a:pt x="889" y="1881"/>
                    <a:pt x="885" y="1866"/>
                    <a:pt x="878" y="1856"/>
                  </a:cubicBezTo>
                  <a:cubicBezTo>
                    <a:pt x="1021" y="1713"/>
                    <a:pt x="1021" y="1713"/>
                    <a:pt x="1021" y="1713"/>
                  </a:cubicBezTo>
                  <a:cubicBezTo>
                    <a:pt x="1043" y="1727"/>
                    <a:pt x="1072" y="1731"/>
                    <a:pt x="1098" y="1727"/>
                  </a:cubicBezTo>
                  <a:cubicBezTo>
                    <a:pt x="1204" y="1958"/>
                    <a:pt x="1204" y="1958"/>
                    <a:pt x="1204" y="1958"/>
                  </a:cubicBezTo>
                  <a:cubicBezTo>
                    <a:pt x="1197" y="1965"/>
                    <a:pt x="1190" y="1977"/>
                    <a:pt x="1182" y="1984"/>
                  </a:cubicBezTo>
                  <a:lnTo>
                    <a:pt x="889" y="1892"/>
                  </a:lnTo>
                  <a:moveTo>
                    <a:pt x="1281" y="2105"/>
                  </a:moveTo>
                  <a:lnTo>
                    <a:pt x="1281" y="2105"/>
                  </a:lnTo>
                  <a:cubicBezTo>
                    <a:pt x="1252" y="2105"/>
                    <a:pt x="1226" y="2079"/>
                    <a:pt x="1226" y="2050"/>
                  </a:cubicBezTo>
                  <a:cubicBezTo>
                    <a:pt x="1226" y="2021"/>
                    <a:pt x="1252" y="1995"/>
                    <a:pt x="1281" y="1995"/>
                  </a:cubicBezTo>
                  <a:cubicBezTo>
                    <a:pt x="1310" y="1995"/>
                    <a:pt x="1336" y="2021"/>
                    <a:pt x="1336" y="2050"/>
                  </a:cubicBezTo>
                  <a:cubicBezTo>
                    <a:pt x="1336" y="2079"/>
                    <a:pt x="1310" y="2105"/>
                    <a:pt x="1281" y="2105"/>
                  </a:cubicBezTo>
                  <a:moveTo>
                    <a:pt x="1648" y="1713"/>
                  </a:moveTo>
                  <a:lnTo>
                    <a:pt x="1648" y="1713"/>
                  </a:lnTo>
                  <a:cubicBezTo>
                    <a:pt x="1630" y="1713"/>
                    <a:pt x="1615" y="1694"/>
                    <a:pt x="1615" y="1676"/>
                  </a:cubicBezTo>
                  <a:cubicBezTo>
                    <a:pt x="1615" y="1657"/>
                    <a:pt x="1630" y="1643"/>
                    <a:pt x="1648" y="1643"/>
                  </a:cubicBezTo>
                  <a:cubicBezTo>
                    <a:pt x="1666" y="1643"/>
                    <a:pt x="1681" y="1657"/>
                    <a:pt x="1681" y="1676"/>
                  </a:cubicBezTo>
                  <a:cubicBezTo>
                    <a:pt x="1681" y="1694"/>
                    <a:pt x="1666" y="1713"/>
                    <a:pt x="1648" y="1713"/>
                  </a:cubicBezTo>
                  <a:moveTo>
                    <a:pt x="1644" y="1581"/>
                  </a:moveTo>
                  <a:lnTo>
                    <a:pt x="1644" y="1581"/>
                  </a:lnTo>
                  <a:cubicBezTo>
                    <a:pt x="1626" y="1581"/>
                    <a:pt x="1604" y="1588"/>
                    <a:pt x="1589" y="1599"/>
                  </a:cubicBezTo>
                  <a:cubicBezTo>
                    <a:pt x="1486" y="1529"/>
                    <a:pt x="1486" y="1529"/>
                    <a:pt x="1486" y="1529"/>
                  </a:cubicBezTo>
                  <a:cubicBezTo>
                    <a:pt x="1490" y="1518"/>
                    <a:pt x="1490" y="1504"/>
                    <a:pt x="1490" y="1493"/>
                  </a:cubicBezTo>
                  <a:cubicBezTo>
                    <a:pt x="1670" y="1405"/>
                    <a:pt x="1670" y="1405"/>
                    <a:pt x="1670" y="1405"/>
                  </a:cubicBezTo>
                  <a:cubicBezTo>
                    <a:pt x="1677" y="1416"/>
                    <a:pt x="1684" y="1419"/>
                    <a:pt x="1695" y="1427"/>
                  </a:cubicBezTo>
                  <a:lnTo>
                    <a:pt x="1644" y="1581"/>
                  </a:lnTo>
                  <a:moveTo>
                    <a:pt x="1758" y="1383"/>
                  </a:moveTo>
                  <a:lnTo>
                    <a:pt x="1758" y="1383"/>
                  </a:lnTo>
                  <a:cubicBezTo>
                    <a:pt x="1728" y="1383"/>
                    <a:pt x="1703" y="1357"/>
                    <a:pt x="1703" y="1328"/>
                  </a:cubicBezTo>
                  <a:cubicBezTo>
                    <a:pt x="1703" y="1298"/>
                    <a:pt x="1728" y="1273"/>
                    <a:pt x="1758" y="1273"/>
                  </a:cubicBezTo>
                  <a:cubicBezTo>
                    <a:pt x="1787" y="1273"/>
                    <a:pt x="1813" y="1298"/>
                    <a:pt x="1813" y="1328"/>
                  </a:cubicBezTo>
                  <a:cubicBezTo>
                    <a:pt x="1813" y="1357"/>
                    <a:pt x="1787" y="1383"/>
                    <a:pt x="1758" y="138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 name="Google Shape;664;p48">
              <a:extLst>
                <a:ext uri="{FF2B5EF4-FFF2-40B4-BE49-F238E27FC236}">
                  <a16:creationId xmlns:a16="http://schemas.microsoft.com/office/drawing/2014/main" id="{8A1AF3BC-FEAA-405B-AA54-6E6E36361C86}"/>
                </a:ext>
              </a:extLst>
            </p:cNvPr>
            <p:cNvSpPr/>
            <p:nvPr/>
          </p:nvSpPr>
          <p:spPr>
            <a:xfrm>
              <a:off x="1647689" y="1563462"/>
              <a:ext cx="60351" cy="71976"/>
            </a:xfrm>
            <a:custGeom>
              <a:avLst/>
              <a:gdLst/>
              <a:ahLst/>
              <a:cxnLst/>
              <a:rect l="l" t="t" r="r" b="b"/>
              <a:pathLst>
                <a:path w="244" h="291" extrusionOk="0">
                  <a:moveTo>
                    <a:pt x="76" y="235"/>
                  </a:moveTo>
                  <a:lnTo>
                    <a:pt x="76" y="235"/>
                  </a:lnTo>
                  <a:cubicBezTo>
                    <a:pt x="168" y="235"/>
                    <a:pt x="168" y="235"/>
                    <a:pt x="168" y="235"/>
                  </a:cubicBezTo>
                  <a:cubicBezTo>
                    <a:pt x="182" y="272"/>
                    <a:pt x="182" y="272"/>
                    <a:pt x="182" y="272"/>
                  </a:cubicBezTo>
                  <a:cubicBezTo>
                    <a:pt x="190" y="287"/>
                    <a:pt x="208" y="294"/>
                    <a:pt x="223" y="290"/>
                  </a:cubicBezTo>
                  <a:cubicBezTo>
                    <a:pt x="241" y="283"/>
                    <a:pt x="249" y="265"/>
                    <a:pt x="241" y="246"/>
                  </a:cubicBezTo>
                  <a:cubicBezTo>
                    <a:pt x="135" y="-29"/>
                    <a:pt x="161" y="34"/>
                    <a:pt x="157" y="23"/>
                  </a:cubicBezTo>
                  <a:cubicBezTo>
                    <a:pt x="142" y="-7"/>
                    <a:pt x="98" y="-7"/>
                    <a:pt x="87" y="23"/>
                  </a:cubicBezTo>
                  <a:cubicBezTo>
                    <a:pt x="3" y="246"/>
                    <a:pt x="3" y="246"/>
                    <a:pt x="3" y="246"/>
                  </a:cubicBezTo>
                  <a:cubicBezTo>
                    <a:pt x="-5" y="265"/>
                    <a:pt x="6" y="287"/>
                    <a:pt x="25" y="290"/>
                  </a:cubicBezTo>
                  <a:cubicBezTo>
                    <a:pt x="39" y="294"/>
                    <a:pt x="58" y="283"/>
                    <a:pt x="61" y="268"/>
                  </a:cubicBezTo>
                  <a:lnTo>
                    <a:pt x="76" y="235"/>
                  </a:lnTo>
                  <a:moveTo>
                    <a:pt x="146" y="173"/>
                  </a:moveTo>
                  <a:lnTo>
                    <a:pt x="146" y="173"/>
                  </a:lnTo>
                  <a:cubicBezTo>
                    <a:pt x="98" y="173"/>
                    <a:pt x="98" y="173"/>
                    <a:pt x="98" y="173"/>
                  </a:cubicBezTo>
                  <a:cubicBezTo>
                    <a:pt x="124" y="111"/>
                    <a:pt x="124" y="111"/>
                    <a:pt x="124" y="111"/>
                  </a:cubicBezTo>
                  <a:lnTo>
                    <a:pt x="146" y="173"/>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 name="Google Shape;665;p48">
              <a:extLst>
                <a:ext uri="{FF2B5EF4-FFF2-40B4-BE49-F238E27FC236}">
                  <a16:creationId xmlns:a16="http://schemas.microsoft.com/office/drawing/2014/main" id="{7CFAA951-65CE-480C-A595-5E97B35BC956}"/>
                </a:ext>
              </a:extLst>
            </p:cNvPr>
            <p:cNvSpPr/>
            <p:nvPr/>
          </p:nvSpPr>
          <p:spPr>
            <a:xfrm>
              <a:off x="1726344" y="1562473"/>
              <a:ext cx="16324" cy="71976"/>
            </a:xfrm>
            <a:custGeom>
              <a:avLst/>
              <a:gdLst/>
              <a:ahLst/>
              <a:cxnLst/>
              <a:rect l="l" t="t" r="r" b="b"/>
              <a:pathLst>
                <a:path w="66" h="291" extrusionOk="0">
                  <a:moveTo>
                    <a:pt x="66" y="258"/>
                  </a:moveTo>
                  <a:lnTo>
                    <a:pt x="66" y="258"/>
                  </a:lnTo>
                  <a:cubicBezTo>
                    <a:pt x="66" y="34"/>
                    <a:pt x="66" y="34"/>
                    <a:pt x="66" y="34"/>
                  </a:cubicBezTo>
                  <a:cubicBezTo>
                    <a:pt x="66" y="16"/>
                    <a:pt x="51" y="5"/>
                    <a:pt x="37" y="1"/>
                  </a:cubicBezTo>
                  <a:cubicBezTo>
                    <a:pt x="19" y="-3"/>
                    <a:pt x="0" y="12"/>
                    <a:pt x="0" y="34"/>
                  </a:cubicBezTo>
                  <a:cubicBezTo>
                    <a:pt x="0" y="261"/>
                    <a:pt x="0" y="261"/>
                    <a:pt x="0" y="261"/>
                  </a:cubicBezTo>
                  <a:cubicBezTo>
                    <a:pt x="0" y="279"/>
                    <a:pt x="19" y="294"/>
                    <a:pt x="37" y="291"/>
                  </a:cubicBezTo>
                  <a:cubicBezTo>
                    <a:pt x="51" y="291"/>
                    <a:pt x="66" y="276"/>
                    <a:pt x="66" y="25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extLst>
      <p:ext uri="{BB962C8B-B14F-4D97-AF65-F5344CB8AC3E}">
        <p14:creationId xmlns:p14="http://schemas.microsoft.com/office/powerpoint/2010/main" val="464486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2"/>
          <p:cNvSpPr txBox="1">
            <a:spLocks noGrp="1"/>
          </p:cNvSpPr>
          <p:nvPr>
            <p:ph type="title"/>
          </p:nvPr>
        </p:nvSpPr>
        <p:spPr>
          <a:xfrm>
            <a:off x="471055" y="1535875"/>
            <a:ext cx="4999512" cy="8272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L</a:t>
            </a:r>
            <a:r>
              <a:rPr lang="en-US" sz="3600" dirty="0" err="1"/>
              <a:t>ựa</a:t>
            </a:r>
            <a:r>
              <a:rPr lang="en-US" sz="3600" dirty="0"/>
              <a:t> </a:t>
            </a:r>
            <a:r>
              <a:rPr lang="en-US" sz="3600" dirty="0" err="1"/>
              <a:t>Chọn</a:t>
            </a:r>
            <a:r>
              <a:rPr lang="en-US" sz="3600" dirty="0"/>
              <a:t> </a:t>
            </a:r>
            <a:r>
              <a:rPr lang="en-US" sz="3600" dirty="0" err="1"/>
              <a:t>Mô</a:t>
            </a:r>
            <a:r>
              <a:rPr lang="en-US" sz="3600" dirty="0"/>
              <a:t> </a:t>
            </a:r>
            <a:r>
              <a:rPr lang="en-US" sz="3600" dirty="0" err="1"/>
              <a:t>Hình</a:t>
            </a:r>
            <a:endParaRPr sz="3600" dirty="0"/>
          </a:p>
        </p:txBody>
      </p:sp>
      <p:sp>
        <p:nvSpPr>
          <p:cNvPr id="354" name="Google Shape;354;p32"/>
          <p:cNvSpPr txBox="1">
            <a:spLocks noGrp="1"/>
          </p:cNvSpPr>
          <p:nvPr>
            <p:ph type="title" idx="2"/>
          </p:nvPr>
        </p:nvSpPr>
        <p:spPr>
          <a:xfrm>
            <a:off x="3548927" y="578089"/>
            <a:ext cx="1872900" cy="10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cxnSp>
        <p:nvCxnSpPr>
          <p:cNvPr id="356" name="Google Shape;356;p32"/>
          <p:cNvCxnSpPr>
            <a:cxnSpLocks/>
          </p:cNvCxnSpPr>
          <p:nvPr/>
        </p:nvCxnSpPr>
        <p:spPr>
          <a:xfrm>
            <a:off x="-7075" y="1186871"/>
            <a:ext cx="3508500" cy="0"/>
          </a:xfrm>
          <a:prstGeom prst="straightConnector1">
            <a:avLst/>
          </a:prstGeom>
          <a:noFill/>
          <a:ln w="9525" cap="flat" cmpd="sng">
            <a:solidFill>
              <a:schemeClr val="dk1"/>
            </a:solidFill>
            <a:prstDash val="solid"/>
            <a:round/>
            <a:headEnd type="none" w="med" len="med"/>
            <a:tailEnd type="none" w="med" len="med"/>
          </a:ln>
        </p:spPr>
      </p:cxnSp>
      <p:pic>
        <p:nvPicPr>
          <p:cNvPr id="4098" name="Picture 2" descr="Machine Learning là gì? Tiềm năng và hạn chế của học máy - Fptshop.com.vn">
            <a:extLst>
              <a:ext uri="{FF2B5EF4-FFF2-40B4-BE49-F238E27FC236}">
                <a16:creationId xmlns:a16="http://schemas.microsoft.com/office/drawing/2014/main" id="{033D4520-1D51-4047-B5C6-3488B546CA42}"/>
              </a:ext>
            </a:extLst>
          </p:cNvPr>
          <p:cNvPicPr>
            <a:picLocks noGrp="1" noChangeAspect="1" noChangeArrowheads="1"/>
          </p:cNvPicPr>
          <p:nvPr>
            <p:ph type="pic" idx="3"/>
          </p:nvPr>
        </p:nvPicPr>
        <p:blipFill rotWithShape="1">
          <a:blip r:embed="rId3">
            <a:extLst>
              <a:ext uri="{28A0092B-C50C-407E-A947-70E740481C1C}">
                <a14:useLocalDpi xmlns:a14="http://schemas.microsoft.com/office/drawing/2010/main" val="0"/>
              </a:ext>
            </a:extLst>
          </a:blip>
          <a:srcRect l="1112" r="11437"/>
          <a:stretch/>
        </p:blipFill>
        <p:spPr bwMode="auto">
          <a:xfrm>
            <a:off x="5165767" y="512778"/>
            <a:ext cx="3732810" cy="440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8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44"/>
          <p:cNvSpPr txBox="1">
            <a:spLocks noGrp="1"/>
          </p:cNvSpPr>
          <p:nvPr>
            <p:ph type="title"/>
          </p:nvPr>
        </p:nvSpPr>
        <p:spPr>
          <a:xfrm>
            <a:off x="3738786" y="498459"/>
            <a:ext cx="3901005" cy="103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Chu</a:t>
            </a:r>
            <a:r>
              <a:rPr lang="en-US" dirty="0" err="1"/>
              <a:t>ẩn</a:t>
            </a:r>
            <a:r>
              <a:rPr lang="en-US" dirty="0"/>
              <a:t> </a:t>
            </a:r>
            <a:r>
              <a:rPr lang="en-US" dirty="0" err="1"/>
              <a:t>Hóa</a:t>
            </a:r>
            <a:r>
              <a:rPr lang="en-US" dirty="0"/>
              <a:t> </a:t>
            </a:r>
            <a:r>
              <a:rPr lang="en-US" dirty="0" err="1"/>
              <a:t>Dữ</a:t>
            </a:r>
            <a:r>
              <a:rPr lang="en-US" dirty="0"/>
              <a:t> </a:t>
            </a:r>
            <a:r>
              <a:rPr lang="en-US" dirty="0" err="1"/>
              <a:t>Liệu</a:t>
            </a:r>
            <a:endParaRPr dirty="0"/>
          </a:p>
        </p:txBody>
      </p:sp>
      <p:sp>
        <p:nvSpPr>
          <p:cNvPr id="595" name="Google Shape;595;p44"/>
          <p:cNvSpPr txBox="1">
            <a:spLocks noGrp="1"/>
          </p:cNvSpPr>
          <p:nvPr>
            <p:ph type="subTitle" idx="1"/>
          </p:nvPr>
        </p:nvSpPr>
        <p:spPr>
          <a:xfrm>
            <a:off x="3670829" y="1643904"/>
            <a:ext cx="4998158" cy="1423887"/>
          </a:xfrm>
          <a:prstGeom prst="rect">
            <a:avLst/>
          </a:prstGeom>
        </p:spPr>
        <p:txBody>
          <a:bodyPr spcFirstLastPara="1" wrap="square" lIns="91425" tIns="91425" rIns="91425" bIns="91425" anchor="ctr" anchorCtr="0">
            <a:noAutofit/>
          </a:bodyPr>
          <a:lstStyle/>
          <a:p>
            <a:pPr marL="285750" indent="-285750" algn="just">
              <a:lnSpc>
                <a:spcPct val="150000"/>
              </a:lnSpc>
              <a:buFontTx/>
              <a:buChar char="-"/>
            </a:pPr>
            <a:r>
              <a:rPr lang="vi-VN" sz="1400" dirty="0"/>
              <a:t>Là một bước quan trọng trong quá trình chuẩn bị dữ liệu cho mô hình học máy.Mục tiêu là để đảm bảo rằng tất</a:t>
            </a:r>
            <a:r>
              <a:rPr lang="en-US" sz="1400" dirty="0"/>
              <a:t> </a:t>
            </a:r>
            <a:r>
              <a:rPr lang="en-US" sz="1400" dirty="0" err="1"/>
              <a:t>cả</a:t>
            </a:r>
            <a:r>
              <a:rPr lang="en-US" sz="1400" dirty="0"/>
              <a:t> </a:t>
            </a:r>
            <a:r>
              <a:rPr lang="en-US" sz="1400" dirty="0" err="1"/>
              <a:t>các</a:t>
            </a:r>
            <a:r>
              <a:rPr lang="en-US" sz="1400" dirty="0"/>
              <a:t> </a:t>
            </a:r>
            <a:r>
              <a:rPr lang="en-US" sz="1400" dirty="0" err="1"/>
              <a:t>biến</a:t>
            </a:r>
            <a:r>
              <a:rPr lang="en-US" sz="1400" dirty="0"/>
              <a:t> </a:t>
            </a:r>
            <a:r>
              <a:rPr lang="en-US" sz="1400" dirty="0" err="1"/>
              <a:t>có</a:t>
            </a:r>
            <a:r>
              <a:rPr lang="en-US" sz="1400" dirty="0"/>
              <a:t> </a:t>
            </a:r>
            <a:r>
              <a:rPr lang="en-US" sz="1400" dirty="0" err="1"/>
              <a:t>cùng</a:t>
            </a:r>
            <a:r>
              <a:rPr lang="en-US" sz="1400" dirty="0"/>
              <a:t> </a:t>
            </a:r>
            <a:r>
              <a:rPr lang="en-US" sz="1400" dirty="0" err="1"/>
              <a:t>phạm</a:t>
            </a:r>
            <a:r>
              <a:rPr lang="en-US" sz="1400" dirty="0"/>
              <a:t> vi </a:t>
            </a:r>
            <a:r>
              <a:rPr lang="en-US" sz="1400" dirty="0" err="1"/>
              <a:t>giá</a:t>
            </a:r>
            <a:r>
              <a:rPr lang="en-US" sz="1400" dirty="0"/>
              <a:t> </a:t>
            </a:r>
            <a:r>
              <a:rPr lang="en-US" sz="1400" dirty="0" err="1"/>
              <a:t>trị</a:t>
            </a:r>
            <a:r>
              <a:rPr lang="en-US" sz="1400" dirty="0"/>
              <a:t> , </a:t>
            </a:r>
            <a:r>
              <a:rPr lang="en-US" sz="1400" dirty="0" err="1"/>
              <a:t>giúp</a:t>
            </a:r>
            <a:r>
              <a:rPr lang="en-US" sz="1400" dirty="0"/>
              <a:t> </a:t>
            </a:r>
            <a:r>
              <a:rPr lang="en-US" sz="1400" dirty="0" err="1"/>
              <a:t>mô</a:t>
            </a:r>
            <a:r>
              <a:rPr lang="en-US" sz="1400" dirty="0"/>
              <a:t> </a:t>
            </a:r>
            <a:r>
              <a:rPr lang="en-US" sz="1400" dirty="0" err="1"/>
              <a:t>hình</a:t>
            </a:r>
            <a:r>
              <a:rPr lang="en-US" sz="1400" dirty="0"/>
              <a:t> </a:t>
            </a:r>
            <a:r>
              <a:rPr lang="en-US" sz="1400" dirty="0" err="1"/>
              <a:t>học</a:t>
            </a:r>
            <a:r>
              <a:rPr lang="en-US" sz="1400" dirty="0"/>
              <a:t> </a:t>
            </a:r>
            <a:r>
              <a:rPr lang="en-US" sz="1400" dirty="0" err="1"/>
              <a:t>máy</a:t>
            </a:r>
            <a:r>
              <a:rPr lang="en-US" sz="1400" dirty="0"/>
              <a:t> </a:t>
            </a:r>
            <a:r>
              <a:rPr lang="en-US" sz="1400" dirty="0" err="1"/>
              <a:t>hội</a:t>
            </a:r>
            <a:r>
              <a:rPr lang="en-US" sz="1400" dirty="0"/>
              <a:t> </a:t>
            </a:r>
            <a:r>
              <a:rPr lang="en-US" sz="1400" dirty="0" err="1"/>
              <a:t>tụ</a:t>
            </a:r>
            <a:r>
              <a:rPr lang="en-US" sz="1400" dirty="0"/>
              <a:t> </a:t>
            </a:r>
            <a:r>
              <a:rPr lang="en-US" sz="1400" dirty="0" err="1"/>
              <a:t>nhanh</a:t>
            </a:r>
            <a:r>
              <a:rPr lang="en-US" sz="1400" dirty="0"/>
              <a:t> h</a:t>
            </a:r>
            <a:r>
              <a:rPr lang="vi-VN" sz="1400" dirty="0"/>
              <a:t>ơ</a:t>
            </a:r>
            <a:r>
              <a:rPr lang="en-US" sz="1400" dirty="0"/>
              <a:t>n </a:t>
            </a:r>
            <a:r>
              <a:rPr lang="en-US" sz="1400" dirty="0" err="1"/>
              <a:t>và</a:t>
            </a:r>
            <a:r>
              <a:rPr lang="en-US" sz="1400" dirty="0"/>
              <a:t> </a:t>
            </a:r>
            <a:r>
              <a:rPr lang="en-US" sz="1400" dirty="0" err="1"/>
              <a:t>đạt</a:t>
            </a:r>
            <a:r>
              <a:rPr lang="en-US" sz="1400" dirty="0"/>
              <a:t> </a:t>
            </a:r>
            <a:r>
              <a:rPr lang="en-US" sz="1400" dirty="0" err="1"/>
              <a:t>hiệu</a:t>
            </a:r>
            <a:r>
              <a:rPr lang="en-US" sz="1400" dirty="0"/>
              <a:t> </a:t>
            </a:r>
            <a:r>
              <a:rPr lang="en-US" sz="1400" dirty="0" err="1"/>
              <a:t>suất</a:t>
            </a:r>
            <a:r>
              <a:rPr lang="en-US" sz="1400" dirty="0"/>
              <a:t> </a:t>
            </a:r>
            <a:r>
              <a:rPr lang="en-US" sz="1400" dirty="0" err="1"/>
              <a:t>tốt</a:t>
            </a:r>
            <a:r>
              <a:rPr lang="en-US" sz="1400" dirty="0"/>
              <a:t> h</a:t>
            </a:r>
            <a:r>
              <a:rPr lang="vi-VN" sz="1400" dirty="0"/>
              <a:t>ơ</a:t>
            </a:r>
            <a:r>
              <a:rPr lang="en-US" sz="1400" dirty="0"/>
              <a:t>n.</a:t>
            </a:r>
          </a:p>
          <a:p>
            <a:pPr marL="285750" indent="-285750" algn="just">
              <a:lnSpc>
                <a:spcPct val="150000"/>
              </a:lnSpc>
              <a:buFontTx/>
              <a:buChar char="-"/>
            </a:pPr>
            <a:r>
              <a:rPr lang="en-US" sz="1400" dirty="0" err="1"/>
              <a:t>Thông</a:t>
            </a:r>
            <a:r>
              <a:rPr lang="en-US" sz="1400" dirty="0"/>
              <a:t> </a:t>
            </a:r>
            <a:r>
              <a:rPr lang="en-US" sz="1400" dirty="0" err="1"/>
              <a:t>th</a:t>
            </a:r>
            <a:r>
              <a:rPr lang="vi-VN" sz="1400" dirty="0"/>
              <a:t>ư</a:t>
            </a:r>
            <a:r>
              <a:rPr lang="en-US" sz="1400" dirty="0" err="1"/>
              <a:t>ờng</a:t>
            </a:r>
            <a:r>
              <a:rPr lang="en-US" sz="1400" dirty="0"/>
              <a:t> </a:t>
            </a:r>
            <a:r>
              <a:rPr lang="en-US" sz="1400" dirty="0" err="1"/>
              <a:t>có</a:t>
            </a:r>
            <a:r>
              <a:rPr lang="en-US" sz="1400" dirty="0"/>
              <a:t> 2 </a:t>
            </a:r>
            <a:r>
              <a:rPr lang="en-US" sz="1400" dirty="0" err="1"/>
              <a:t>dạng</a:t>
            </a:r>
            <a:r>
              <a:rPr lang="en-US" sz="1400" dirty="0"/>
              <a:t> </a:t>
            </a:r>
            <a:r>
              <a:rPr lang="en-US" sz="1400" dirty="0" err="1"/>
              <a:t>dữ</a:t>
            </a:r>
            <a:r>
              <a:rPr lang="en-US" sz="1400" dirty="0"/>
              <a:t> </a:t>
            </a:r>
            <a:r>
              <a:rPr lang="en-US" sz="1400" dirty="0" err="1"/>
              <a:t>liệu</a:t>
            </a:r>
            <a:r>
              <a:rPr lang="en-US" sz="1400" dirty="0"/>
              <a:t> </a:t>
            </a:r>
            <a:r>
              <a:rPr lang="en-US" sz="1400" dirty="0" err="1"/>
              <a:t>cần</a:t>
            </a:r>
            <a:r>
              <a:rPr lang="en-US" sz="1400" dirty="0"/>
              <a:t> </a:t>
            </a:r>
            <a:r>
              <a:rPr lang="en-US" sz="1400" dirty="0" err="1"/>
              <a:t>chuyển</a:t>
            </a:r>
            <a:r>
              <a:rPr lang="en-US" sz="1400" dirty="0"/>
              <a:t> </a:t>
            </a:r>
            <a:r>
              <a:rPr lang="en-US" sz="1400" dirty="0" err="1"/>
              <a:t>đổi</a:t>
            </a:r>
            <a:r>
              <a:rPr lang="en-US" sz="1400" dirty="0"/>
              <a:t> </a:t>
            </a:r>
            <a:r>
              <a:rPr lang="en-US" sz="1400" dirty="0" err="1"/>
              <a:t>đó</a:t>
            </a:r>
            <a:r>
              <a:rPr lang="en-US" sz="1400" dirty="0"/>
              <a:t> </a:t>
            </a:r>
            <a:r>
              <a:rPr lang="en-US" sz="1400" dirty="0" err="1"/>
              <a:t>là</a:t>
            </a:r>
            <a:r>
              <a:rPr lang="en-US" sz="1400" dirty="0"/>
              <a:t> </a:t>
            </a:r>
            <a:r>
              <a:rPr lang="en-US" sz="1400" dirty="0" err="1"/>
              <a:t>dạng</a:t>
            </a:r>
            <a:r>
              <a:rPr lang="en-US" sz="1400" dirty="0"/>
              <a:t> </a:t>
            </a:r>
            <a:r>
              <a:rPr lang="en-US" sz="1400" dirty="0" err="1"/>
              <a:t>dữ</a:t>
            </a:r>
            <a:r>
              <a:rPr lang="en-US" sz="1400" dirty="0"/>
              <a:t> </a:t>
            </a:r>
            <a:r>
              <a:rPr lang="en-US" sz="1400" dirty="0" err="1"/>
              <a:t>liệu</a:t>
            </a:r>
            <a:r>
              <a:rPr lang="en-US" sz="1400" dirty="0"/>
              <a:t> </a:t>
            </a:r>
            <a:r>
              <a:rPr lang="en-US" sz="1400" dirty="0" err="1"/>
              <a:t>số</a:t>
            </a:r>
            <a:r>
              <a:rPr lang="en-US" sz="1400" dirty="0"/>
              <a:t> </a:t>
            </a:r>
            <a:r>
              <a:rPr lang="en-US" sz="1400" dirty="0" err="1"/>
              <a:t>và</a:t>
            </a:r>
            <a:r>
              <a:rPr lang="en-US" sz="1400" dirty="0"/>
              <a:t> </a:t>
            </a:r>
            <a:r>
              <a:rPr lang="en-US" sz="1400" dirty="0" err="1"/>
              <a:t>dạng</a:t>
            </a:r>
            <a:r>
              <a:rPr lang="en-US" sz="1400" dirty="0"/>
              <a:t> </a:t>
            </a:r>
            <a:r>
              <a:rPr lang="en-US" sz="1400" dirty="0" err="1"/>
              <a:t>dữ</a:t>
            </a:r>
            <a:r>
              <a:rPr lang="en-US" sz="1400" dirty="0"/>
              <a:t> </a:t>
            </a:r>
            <a:r>
              <a:rPr lang="en-US" sz="1400" dirty="0" err="1"/>
              <a:t>liệu</a:t>
            </a:r>
            <a:r>
              <a:rPr lang="en-US" sz="1400" dirty="0"/>
              <a:t> </a:t>
            </a:r>
            <a:r>
              <a:rPr lang="en-US" sz="1400" dirty="0" err="1"/>
              <a:t>phân</a:t>
            </a:r>
            <a:r>
              <a:rPr lang="en-US" sz="1400" dirty="0"/>
              <a:t> </a:t>
            </a:r>
            <a:r>
              <a:rPr lang="en-US" sz="1400" dirty="0" err="1"/>
              <a:t>loại</a:t>
            </a:r>
            <a:endParaRPr lang="vi-VN" sz="1400" dirty="0"/>
          </a:p>
          <a:p>
            <a:pPr marL="0" lvl="0" indent="0" algn="l" rtl="0">
              <a:spcBef>
                <a:spcPts val="0"/>
              </a:spcBef>
              <a:spcAft>
                <a:spcPts val="0"/>
              </a:spcAft>
              <a:buNone/>
            </a:pPr>
            <a:endParaRPr dirty="0"/>
          </a:p>
        </p:txBody>
      </p:sp>
      <p:pic>
        <p:nvPicPr>
          <p:cNvPr id="596" name="Google Shape;596;p44"/>
          <p:cNvPicPr preferRelativeResize="0">
            <a:picLocks noGrp="1"/>
          </p:cNvPicPr>
          <p:nvPr>
            <p:ph type="pic" idx="2"/>
          </p:nvPr>
        </p:nvPicPr>
        <p:blipFill rotWithShape="1">
          <a:blip r:embed="rId3">
            <a:alphaModFix/>
          </a:blip>
          <a:srcRect l="6537" r="6528"/>
          <a:stretch/>
        </p:blipFill>
        <p:spPr>
          <a:xfrm>
            <a:off x="531136" y="816525"/>
            <a:ext cx="2780100" cy="4093502"/>
          </a:xfrm>
          <a:prstGeom prst="rect">
            <a:avLst/>
          </a:prstGeom>
        </p:spPr>
      </p:pic>
      <p:pic>
        <p:nvPicPr>
          <p:cNvPr id="598" name="Google Shape;598;p44"/>
          <p:cNvPicPr preferRelativeResize="0">
            <a:picLocks noGrp="1"/>
          </p:cNvPicPr>
          <p:nvPr>
            <p:ph type="pic" idx="4"/>
          </p:nvPr>
        </p:nvPicPr>
        <p:blipFill rotWithShape="1">
          <a:blip r:embed="rId4">
            <a:alphaModFix/>
          </a:blip>
          <a:srcRect l="209" r="209"/>
          <a:stretch/>
        </p:blipFill>
        <p:spPr>
          <a:xfrm>
            <a:off x="3815889" y="3455627"/>
            <a:ext cx="4853098" cy="1454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44"/>
          <p:cNvSpPr txBox="1">
            <a:spLocks noGrp="1"/>
          </p:cNvSpPr>
          <p:nvPr>
            <p:ph type="title"/>
          </p:nvPr>
        </p:nvSpPr>
        <p:spPr>
          <a:xfrm>
            <a:off x="3877332" y="511791"/>
            <a:ext cx="3901005" cy="103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Chu</a:t>
            </a:r>
            <a:r>
              <a:rPr lang="en-US" dirty="0" err="1"/>
              <a:t>ẩn</a:t>
            </a:r>
            <a:r>
              <a:rPr lang="en-US" dirty="0"/>
              <a:t> </a:t>
            </a:r>
            <a:r>
              <a:rPr lang="en-US" dirty="0" err="1"/>
              <a:t>Hóa</a:t>
            </a:r>
            <a:r>
              <a:rPr lang="en-US" dirty="0"/>
              <a:t> </a:t>
            </a:r>
            <a:r>
              <a:rPr lang="en-US" dirty="0" err="1"/>
              <a:t>Dữ</a:t>
            </a:r>
            <a:r>
              <a:rPr lang="en-US" dirty="0"/>
              <a:t> </a:t>
            </a:r>
            <a:r>
              <a:rPr lang="en-US" dirty="0" err="1"/>
              <a:t>Liệu</a:t>
            </a:r>
            <a:endParaRPr dirty="0"/>
          </a:p>
        </p:txBody>
      </p:sp>
      <p:sp>
        <p:nvSpPr>
          <p:cNvPr id="595" name="Google Shape;595;p44"/>
          <p:cNvSpPr txBox="1">
            <a:spLocks noGrp="1"/>
          </p:cNvSpPr>
          <p:nvPr>
            <p:ph type="subTitle" idx="1"/>
          </p:nvPr>
        </p:nvSpPr>
        <p:spPr>
          <a:xfrm>
            <a:off x="3706455" y="1449941"/>
            <a:ext cx="4998158" cy="1423887"/>
          </a:xfrm>
          <a:prstGeom prst="rect">
            <a:avLst/>
          </a:prstGeom>
        </p:spPr>
        <p:txBody>
          <a:bodyPr spcFirstLastPara="1" wrap="square" lIns="91425" tIns="91425" rIns="91425" bIns="91425" anchor="ctr" anchorCtr="0">
            <a:noAutofit/>
          </a:bodyPr>
          <a:lstStyle/>
          <a:p>
            <a:pPr marL="171450" lvl="0" indent="-171450" algn="just" rtl="0">
              <a:lnSpc>
                <a:spcPct val="150000"/>
              </a:lnSpc>
              <a:spcBef>
                <a:spcPts val="0"/>
              </a:spcBef>
              <a:spcAft>
                <a:spcPts val="0"/>
              </a:spcAft>
              <a:buFontTx/>
              <a:buChar char="-"/>
            </a:pPr>
            <a:r>
              <a:rPr lang="en-US" sz="1400" dirty="0" err="1"/>
              <a:t>Với</a:t>
            </a:r>
            <a:r>
              <a:rPr lang="en-US" sz="1400" dirty="0"/>
              <a:t> </a:t>
            </a:r>
            <a:r>
              <a:rPr lang="en-US" sz="1400" dirty="0" err="1"/>
              <a:t>dạng</a:t>
            </a:r>
            <a:r>
              <a:rPr lang="en-US" sz="1400" dirty="0"/>
              <a:t> </a:t>
            </a:r>
            <a:r>
              <a:rPr lang="en-US" sz="1400" dirty="0" err="1"/>
              <a:t>dữ</a:t>
            </a:r>
            <a:r>
              <a:rPr lang="en-US" sz="1400" dirty="0"/>
              <a:t> </a:t>
            </a:r>
            <a:r>
              <a:rPr lang="en-US" sz="1400" dirty="0" err="1"/>
              <a:t>liệu</a:t>
            </a:r>
            <a:r>
              <a:rPr lang="en-US" sz="1400" dirty="0"/>
              <a:t> </a:t>
            </a:r>
            <a:r>
              <a:rPr lang="en-US" sz="1400" dirty="0" err="1"/>
              <a:t>phân</a:t>
            </a:r>
            <a:r>
              <a:rPr lang="en-US" sz="1400" dirty="0"/>
              <a:t> </a:t>
            </a:r>
            <a:r>
              <a:rPr lang="en-US" sz="1400" dirty="0" err="1"/>
              <a:t>loại</a:t>
            </a:r>
            <a:r>
              <a:rPr lang="en-US" sz="1400" dirty="0"/>
              <a:t> (Categorical) </a:t>
            </a:r>
            <a:r>
              <a:rPr lang="en-US" sz="1400" dirty="0" err="1"/>
              <a:t>chúng</a:t>
            </a:r>
            <a:r>
              <a:rPr lang="en-US" sz="1400" dirty="0"/>
              <a:t> ta </a:t>
            </a:r>
            <a:r>
              <a:rPr lang="en-US" sz="1400" dirty="0" err="1"/>
              <a:t>sẽ</a:t>
            </a:r>
            <a:r>
              <a:rPr lang="en-US" sz="1400" dirty="0"/>
              <a:t> </a:t>
            </a:r>
            <a:r>
              <a:rPr lang="en-US" sz="1400" dirty="0" err="1"/>
              <a:t>phải</a:t>
            </a:r>
            <a:r>
              <a:rPr lang="en-US" sz="1400" dirty="0"/>
              <a:t> </a:t>
            </a:r>
            <a:r>
              <a:rPr lang="en-US" sz="1400" dirty="0" err="1"/>
              <a:t>chuyển</a:t>
            </a:r>
            <a:r>
              <a:rPr lang="en-US" sz="1400" dirty="0"/>
              <a:t> </a:t>
            </a:r>
            <a:r>
              <a:rPr lang="en-US" sz="1400" dirty="0" err="1"/>
              <a:t>chúng</a:t>
            </a:r>
            <a:r>
              <a:rPr lang="en-US" sz="1400" dirty="0"/>
              <a:t> sang </a:t>
            </a:r>
            <a:r>
              <a:rPr lang="en-US" sz="1400" dirty="0" err="1"/>
              <a:t>dạng</a:t>
            </a:r>
            <a:r>
              <a:rPr lang="en-US" sz="1400" dirty="0"/>
              <a:t> </a:t>
            </a:r>
            <a:r>
              <a:rPr lang="en-US" sz="1400" dirty="0" err="1"/>
              <a:t>số</a:t>
            </a:r>
            <a:r>
              <a:rPr lang="en-US" sz="1400" dirty="0"/>
              <a:t> tr</a:t>
            </a:r>
            <a:r>
              <a:rPr lang="vi-VN" sz="1400" dirty="0"/>
              <a:t>ư</a:t>
            </a:r>
            <a:r>
              <a:rPr lang="en-US" sz="1400" dirty="0" err="1"/>
              <a:t>ớc</a:t>
            </a:r>
            <a:r>
              <a:rPr lang="en-US" sz="1400" dirty="0"/>
              <a:t> </a:t>
            </a:r>
            <a:r>
              <a:rPr lang="en-US" sz="1400" dirty="0" err="1"/>
              <a:t>khi</a:t>
            </a:r>
            <a:r>
              <a:rPr lang="en-US" sz="1400" dirty="0"/>
              <a:t> </a:t>
            </a:r>
            <a:r>
              <a:rPr lang="en-US" sz="1400" dirty="0" err="1"/>
              <a:t>huấn</a:t>
            </a:r>
            <a:r>
              <a:rPr lang="en-US" sz="1400" dirty="0"/>
              <a:t> </a:t>
            </a:r>
            <a:r>
              <a:rPr lang="en-US" sz="1400" dirty="0" err="1"/>
              <a:t>luyện</a:t>
            </a:r>
            <a:r>
              <a:rPr lang="en-US" sz="1400" dirty="0"/>
              <a:t> </a:t>
            </a:r>
            <a:r>
              <a:rPr lang="en-US" sz="1400" dirty="0" err="1"/>
              <a:t>mô</a:t>
            </a:r>
            <a:r>
              <a:rPr lang="en-US" sz="1400" dirty="0"/>
              <a:t> </a:t>
            </a:r>
            <a:r>
              <a:rPr lang="en-US" sz="1400" dirty="0" err="1"/>
              <a:t>hình</a:t>
            </a:r>
            <a:r>
              <a:rPr lang="en-US" sz="1400" dirty="0"/>
              <a:t>.</a:t>
            </a:r>
          </a:p>
          <a:p>
            <a:pPr marL="171450" lvl="0" indent="-171450" algn="just" rtl="0">
              <a:lnSpc>
                <a:spcPct val="150000"/>
              </a:lnSpc>
              <a:spcBef>
                <a:spcPts val="0"/>
              </a:spcBef>
              <a:spcAft>
                <a:spcPts val="0"/>
              </a:spcAft>
              <a:buFontTx/>
              <a:buChar char="-"/>
            </a:pPr>
            <a:r>
              <a:rPr lang="en-US" sz="1400" dirty="0" err="1"/>
              <a:t>Thông</a:t>
            </a:r>
            <a:r>
              <a:rPr lang="en-US" sz="1400" dirty="0"/>
              <a:t> </a:t>
            </a:r>
            <a:r>
              <a:rPr lang="en-US" sz="1400" dirty="0" err="1"/>
              <a:t>th</a:t>
            </a:r>
            <a:r>
              <a:rPr lang="vi-VN" sz="1400" dirty="0"/>
              <a:t>ư</a:t>
            </a:r>
            <a:r>
              <a:rPr lang="en-US" sz="1400" dirty="0" err="1"/>
              <a:t>ờng</a:t>
            </a:r>
            <a:r>
              <a:rPr lang="en-US" sz="1400" dirty="0"/>
              <a:t> </a:t>
            </a:r>
            <a:r>
              <a:rPr lang="en-US" sz="1400" dirty="0" err="1"/>
              <a:t>chúng</a:t>
            </a:r>
            <a:r>
              <a:rPr lang="en-US" sz="1400" dirty="0"/>
              <a:t> ta </a:t>
            </a:r>
            <a:r>
              <a:rPr lang="en-US" sz="1400" dirty="0" err="1"/>
              <a:t>sẽ</a:t>
            </a:r>
            <a:r>
              <a:rPr lang="en-US" sz="1400" dirty="0"/>
              <a:t> </a:t>
            </a:r>
            <a:r>
              <a:rPr lang="en-US" sz="1400" dirty="0" err="1"/>
              <a:t>sử</a:t>
            </a:r>
            <a:r>
              <a:rPr lang="en-US" sz="1400" dirty="0"/>
              <a:t> </a:t>
            </a:r>
            <a:r>
              <a:rPr lang="en-US" sz="1400" dirty="0" err="1"/>
              <a:t>dụng</a:t>
            </a:r>
            <a:r>
              <a:rPr lang="en-US" sz="1400" dirty="0"/>
              <a:t> </a:t>
            </a:r>
            <a:r>
              <a:rPr lang="en-US" sz="1400" dirty="0" err="1"/>
              <a:t>kĩ</a:t>
            </a:r>
            <a:r>
              <a:rPr lang="en-US" sz="1400" dirty="0"/>
              <a:t> </a:t>
            </a:r>
            <a:r>
              <a:rPr lang="en-US" sz="1400" dirty="0" err="1"/>
              <a:t>thuật</a:t>
            </a:r>
            <a:r>
              <a:rPr lang="en-US" sz="1400" dirty="0"/>
              <a:t> </a:t>
            </a:r>
            <a:r>
              <a:rPr lang="en-US" sz="1400" dirty="0" err="1"/>
              <a:t>OneHotEncoder</a:t>
            </a:r>
            <a:r>
              <a:rPr lang="en-US" sz="1400" dirty="0"/>
              <a:t> </a:t>
            </a:r>
            <a:r>
              <a:rPr lang="en-US" sz="1400" dirty="0" err="1"/>
              <a:t>cho</a:t>
            </a:r>
            <a:r>
              <a:rPr lang="en-US" sz="1400" dirty="0"/>
              <a:t> </a:t>
            </a:r>
            <a:r>
              <a:rPr lang="en-US" sz="1400" dirty="0" err="1"/>
              <a:t>các</a:t>
            </a:r>
            <a:r>
              <a:rPr lang="en-US" sz="1400" dirty="0"/>
              <a:t> </a:t>
            </a:r>
            <a:r>
              <a:rPr lang="en-US" sz="1400" dirty="0" err="1"/>
              <a:t>mô</a:t>
            </a:r>
            <a:r>
              <a:rPr lang="en-US" sz="1400" dirty="0"/>
              <a:t> </a:t>
            </a:r>
            <a:r>
              <a:rPr lang="en-US" sz="1400" dirty="0" err="1"/>
              <a:t>hình</a:t>
            </a:r>
            <a:r>
              <a:rPr lang="en-US" sz="1400" dirty="0"/>
              <a:t> </a:t>
            </a:r>
            <a:r>
              <a:rPr lang="en-US" sz="1400" dirty="0" err="1"/>
              <a:t>học</a:t>
            </a:r>
            <a:r>
              <a:rPr lang="en-US" sz="1400" dirty="0"/>
              <a:t> </a:t>
            </a:r>
            <a:r>
              <a:rPr lang="en-US" sz="1400" dirty="0" err="1"/>
              <a:t>máy</a:t>
            </a:r>
            <a:r>
              <a:rPr lang="en-US" sz="1400" dirty="0"/>
              <a:t> , </a:t>
            </a:r>
            <a:r>
              <a:rPr lang="en-US" sz="1400" dirty="0" err="1"/>
              <a:t>tuy</a:t>
            </a:r>
            <a:r>
              <a:rPr lang="en-US" sz="1400" dirty="0"/>
              <a:t> </a:t>
            </a:r>
            <a:r>
              <a:rPr lang="en-US" sz="1400" dirty="0" err="1"/>
              <a:t>nhiên</a:t>
            </a:r>
            <a:r>
              <a:rPr lang="en-US" sz="1400" dirty="0"/>
              <a:t> ở </a:t>
            </a:r>
            <a:r>
              <a:rPr lang="en-US" sz="1400" dirty="0" err="1"/>
              <a:t>đây</a:t>
            </a:r>
            <a:r>
              <a:rPr lang="en-US" sz="1400" dirty="0"/>
              <a:t> </a:t>
            </a:r>
            <a:r>
              <a:rPr lang="en-US" sz="1400" dirty="0" err="1"/>
              <a:t>chúng</a:t>
            </a:r>
            <a:r>
              <a:rPr lang="en-US" sz="1400" dirty="0"/>
              <a:t> ta </a:t>
            </a:r>
            <a:r>
              <a:rPr lang="en-US" sz="1400" dirty="0" err="1"/>
              <a:t>sẽ</a:t>
            </a:r>
            <a:r>
              <a:rPr lang="en-US" sz="1400" dirty="0"/>
              <a:t> </a:t>
            </a:r>
            <a:r>
              <a:rPr lang="en-US" sz="1400" dirty="0" err="1"/>
              <a:t>sử</a:t>
            </a:r>
            <a:r>
              <a:rPr lang="en-US" sz="1400" dirty="0"/>
              <a:t> </a:t>
            </a:r>
            <a:r>
              <a:rPr lang="en-US" sz="1400" dirty="0" err="1"/>
              <a:t>dụng</a:t>
            </a:r>
            <a:r>
              <a:rPr lang="en-US" sz="1400" dirty="0"/>
              <a:t> </a:t>
            </a:r>
            <a:r>
              <a:rPr lang="en-US" sz="1400" dirty="0" err="1"/>
              <a:t>hàm</a:t>
            </a:r>
            <a:r>
              <a:rPr lang="en-US" sz="1400" dirty="0"/>
              <a:t> </a:t>
            </a:r>
            <a:r>
              <a:rPr lang="en-US" sz="1400" dirty="0" err="1">
                <a:solidFill>
                  <a:srgbClr val="FFFF00"/>
                </a:solidFill>
              </a:rPr>
              <a:t>get_dummies</a:t>
            </a:r>
            <a:r>
              <a:rPr lang="en-US" sz="1400" dirty="0">
                <a:solidFill>
                  <a:srgbClr val="FFFF00"/>
                </a:solidFill>
              </a:rPr>
              <a:t>() </a:t>
            </a:r>
            <a:r>
              <a:rPr lang="en-US" sz="1400" dirty="0" err="1"/>
              <a:t>của</a:t>
            </a:r>
            <a:r>
              <a:rPr lang="en-US" sz="1400" dirty="0"/>
              <a:t> pandas.</a:t>
            </a:r>
          </a:p>
        </p:txBody>
      </p:sp>
      <p:pic>
        <p:nvPicPr>
          <p:cNvPr id="5" name="Picture 4">
            <a:extLst>
              <a:ext uri="{FF2B5EF4-FFF2-40B4-BE49-F238E27FC236}">
                <a16:creationId xmlns:a16="http://schemas.microsoft.com/office/drawing/2014/main" id="{44A8BA38-375D-48B1-8062-8F0895EF0BEA}"/>
              </a:ext>
            </a:extLst>
          </p:cNvPr>
          <p:cNvPicPr>
            <a:picLocks noChangeAspect="1"/>
          </p:cNvPicPr>
          <p:nvPr/>
        </p:nvPicPr>
        <p:blipFill>
          <a:blip r:embed="rId3"/>
          <a:stretch>
            <a:fillRect/>
          </a:stretch>
        </p:blipFill>
        <p:spPr>
          <a:xfrm>
            <a:off x="155265" y="947484"/>
            <a:ext cx="3507647" cy="3248531"/>
          </a:xfrm>
          <a:prstGeom prst="rect">
            <a:avLst/>
          </a:prstGeom>
        </p:spPr>
      </p:pic>
      <p:pic>
        <p:nvPicPr>
          <p:cNvPr id="7" name="Picture 6">
            <a:extLst>
              <a:ext uri="{FF2B5EF4-FFF2-40B4-BE49-F238E27FC236}">
                <a16:creationId xmlns:a16="http://schemas.microsoft.com/office/drawing/2014/main" id="{3EEFD44B-48C5-4A5B-8526-07857D70D326}"/>
              </a:ext>
            </a:extLst>
          </p:cNvPr>
          <p:cNvPicPr>
            <a:picLocks noChangeAspect="1"/>
          </p:cNvPicPr>
          <p:nvPr/>
        </p:nvPicPr>
        <p:blipFill>
          <a:blip r:embed="rId4"/>
          <a:stretch>
            <a:fillRect/>
          </a:stretch>
        </p:blipFill>
        <p:spPr>
          <a:xfrm>
            <a:off x="4135783" y="3095227"/>
            <a:ext cx="2337058" cy="1100788"/>
          </a:xfrm>
          <a:prstGeom prst="rect">
            <a:avLst/>
          </a:prstGeom>
        </p:spPr>
      </p:pic>
      <p:sp>
        <p:nvSpPr>
          <p:cNvPr id="8" name="TextBox 7">
            <a:extLst>
              <a:ext uri="{FF2B5EF4-FFF2-40B4-BE49-F238E27FC236}">
                <a16:creationId xmlns:a16="http://schemas.microsoft.com/office/drawing/2014/main" id="{2B72EABF-0C57-4D87-B600-CE4C36961F98}"/>
              </a:ext>
            </a:extLst>
          </p:cNvPr>
          <p:cNvSpPr txBox="1"/>
          <p:nvPr/>
        </p:nvSpPr>
        <p:spPr>
          <a:xfrm>
            <a:off x="391885" y="4346369"/>
            <a:ext cx="3059875" cy="307777"/>
          </a:xfrm>
          <a:prstGeom prst="rect">
            <a:avLst/>
          </a:prstGeom>
          <a:noFill/>
        </p:spPr>
        <p:txBody>
          <a:bodyPr wrap="square" rtlCol="0">
            <a:spAutoFit/>
          </a:bodyPr>
          <a:lstStyle/>
          <a:p>
            <a:r>
              <a:rPr lang="en-US" dirty="0" err="1">
                <a:solidFill>
                  <a:schemeClr val="tx1"/>
                </a:solidFill>
              </a:rPr>
              <a:t>Ví</a:t>
            </a:r>
            <a:r>
              <a:rPr lang="en-US" dirty="0">
                <a:solidFill>
                  <a:schemeClr val="tx1"/>
                </a:solidFill>
              </a:rPr>
              <a:t> </a:t>
            </a:r>
            <a:r>
              <a:rPr lang="en-US" dirty="0" err="1">
                <a:solidFill>
                  <a:schemeClr val="tx1"/>
                </a:solidFill>
              </a:rPr>
              <a:t>dụ</a:t>
            </a:r>
            <a:r>
              <a:rPr lang="en-US" dirty="0">
                <a:solidFill>
                  <a:schemeClr val="tx1"/>
                </a:solidFill>
              </a:rPr>
              <a:t> </a:t>
            </a:r>
            <a:r>
              <a:rPr lang="en-US" dirty="0" err="1">
                <a:solidFill>
                  <a:schemeClr val="tx1"/>
                </a:solidFill>
              </a:rPr>
              <a:t>sử</a:t>
            </a:r>
            <a:r>
              <a:rPr lang="en-US" dirty="0">
                <a:solidFill>
                  <a:schemeClr val="tx1"/>
                </a:solidFill>
              </a:rPr>
              <a:t> </a:t>
            </a:r>
            <a:r>
              <a:rPr lang="en-US" dirty="0" err="1">
                <a:solidFill>
                  <a:schemeClr val="tx1"/>
                </a:solidFill>
              </a:rPr>
              <a:t>dụng</a:t>
            </a:r>
            <a:r>
              <a:rPr lang="en-US" dirty="0">
                <a:solidFill>
                  <a:schemeClr val="tx1"/>
                </a:solidFill>
              </a:rPr>
              <a:t> </a:t>
            </a:r>
            <a:r>
              <a:rPr lang="en-US" dirty="0" err="1">
                <a:solidFill>
                  <a:schemeClr val="tx1"/>
                </a:solidFill>
              </a:rPr>
              <a:t>hàm</a:t>
            </a:r>
            <a:r>
              <a:rPr lang="en-US" dirty="0">
                <a:solidFill>
                  <a:schemeClr val="tx1"/>
                </a:solidFill>
              </a:rPr>
              <a:t> </a:t>
            </a:r>
            <a:r>
              <a:rPr lang="en-US" dirty="0" err="1">
                <a:solidFill>
                  <a:srgbClr val="FFFF00"/>
                </a:solidFill>
              </a:rPr>
              <a:t>get_dummies</a:t>
            </a:r>
            <a:r>
              <a:rPr lang="en-US" dirty="0">
                <a:solidFill>
                  <a:srgbClr val="FFFF00"/>
                </a:solidFill>
              </a:rPr>
              <a:t>()</a:t>
            </a:r>
          </a:p>
        </p:txBody>
      </p:sp>
    </p:spTree>
    <p:extLst>
      <p:ext uri="{BB962C8B-B14F-4D97-AF65-F5344CB8AC3E}">
        <p14:creationId xmlns:p14="http://schemas.microsoft.com/office/powerpoint/2010/main" val="1198539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C588-4833-4076-9766-DB137F536AAB}"/>
              </a:ext>
            </a:extLst>
          </p:cNvPr>
          <p:cNvSpPr>
            <a:spLocks noGrp="1"/>
          </p:cNvSpPr>
          <p:nvPr>
            <p:ph type="title"/>
          </p:nvPr>
        </p:nvSpPr>
        <p:spPr>
          <a:xfrm>
            <a:off x="2377301" y="488040"/>
            <a:ext cx="3932672" cy="1034700"/>
          </a:xfrm>
        </p:spPr>
        <p:txBody>
          <a:bodyPr/>
          <a:lstStyle/>
          <a:p>
            <a:pPr algn="ctr"/>
            <a:r>
              <a:rPr lang="en-US" dirty="0" err="1"/>
              <a:t>Chuẩn</a:t>
            </a:r>
            <a:r>
              <a:rPr lang="en-US" dirty="0"/>
              <a:t> </a:t>
            </a:r>
            <a:r>
              <a:rPr lang="en-US" dirty="0" err="1"/>
              <a:t>Hóa</a:t>
            </a:r>
            <a:r>
              <a:rPr lang="en-US" dirty="0"/>
              <a:t> </a:t>
            </a:r>
            <a:r>
              <a:rPr lang="en-US" dirty="0" err="1"/>
              <a:t>Dữ</a:t>
            </a:r>
            <a:r>
              <a:rPr lang="en-US" dirty="0"/>
              <a:t> </a:t>
            </a:r>
            <a:r>
              <a:rPr lang="en-US" dirty="0" err="1"/>
              <a:t>Liệu</a:t>
            </a:r>
            <a:endParaRPr lang="en-US" dirty="0"/>
          </a:p>
        </p:txBody>
      </p:sp>
      <p:pic>
        <p:nvPicPr>
          <p:cNvPr id="9" name="Picture 8">
            <a:extLst>
              <a:ext uri="{FF2B5EF4-FFF2-40B4-BE49-F238E27FC236}">
                <a16:creationId xmlns:a16="http://schemas.microsoft.com/office/drawing/2014/main" id="{E8B86839-847D-4826-A71A-E16991048881}"/>
              </a:ext>
            </a:extLst>
          </p:cNvPr>
          <p:cNvPicPr/>
          <p:nvPr/>
        </p:nvPicPr>
        <p:blipFill>
          <a:blip r:embed="rId2"/>
          <a:stretch>
            <a:fillRect/>
          </a:stretch>
        </p:blipFill>
        <p:spPr>
          <a:xfrm>
            <a:off x="297394" y="1642332"/>
            <a:ext cx="5869858" cy="1087755"/>
          </a:xfrm>
          <a:prstGeom prst="rect">
            <a:avLst/>
          </a:prstGeom>
        </p:spPr>
      </p:pic>
      <p:pic>
        <p:nvPicPr>
          <p:cNvPr id="10" name="Picture 9">
            <a:extLst>
              <a:ext uri="{FF2B5EF4-FFF2-40B4-BE49-F238E27FC236}">
                <a16:creationId xmlns:a16="http://schemas.microsoft.com/office/drawing/2014/main" id="{85201B9F-F5F8-43D7-901F-38D73991C5EB}"/>
              </a:ext>
            </a:extLst>
          </p:cNvPr>
          <p:cNvPicPr/>
          <p:nvPr/>
        </p:nvPicPr>
        <p:blipFill>
          <a:blip r:embed="rId3"/>
          <a:stretch>
            <a:fillRect/>
          </a:stretch>
        </p:blipFill>
        <p:spPr>
          <a:xfrm>
            <a:off x="297393" y="3126092"/>
            <a:ext cx="5925277" cy="1651748"/>
          </a:xfrm>
          <a:prstGeom prst="rect">
            <a:avLst/>
          </a:prstGeom>
        </p:spPr>
      </p:pic>
      <p:sp>
        <p:nvSpPr>
          <p:cNvPr id="12" name="TextBox 11">
            <a:extLst>
              <a:ext uri="{FF2B5EF4-FFF2-40B4-BE49-F238E27FC236}">
                <a16:creationId xmlns:a16="http://schemas.microsoft.com/office/drawing/2014/main" id="{A343B4B2-8FB6-4ED8-9B4C-9C3C59741EA1}"/>
              </a:ext>
            </a:extLst>
          </p:cNvPr>
          <p:cNvSpPr txBox="1"/>
          <p:nvPr/>
        </p:nvSpPr>
        <p:spPr>
          <a:xfrm>
            <a:off x="6408717" y="1670462"/>
            <a:ext cx="2437889" cy="954107"/>
          </a:xfrm>
          <a:prstGeom prst="rect">
            <a:avLst/>
          </a:prstGeom>
          <a:noFill/>
        </p:spPr>
        <p:txBody>
          <a:bodyPr wrap="square" rtlCol="0">
            <a:spAutoFit/>
          </a:bodyPr>
          <a:lstStyle/>
          <a:p>
            <a:pPr marL="285750" indent="-285750">
              <a:buClr>
                <a:schemeClr val="bg1"/>
              </a:buClr>
              <a:buFont typeface="Wingdings" panose="05000000000000000000" pitchFamily="2" charset="2"/>
              <a:buChar char="Ø"/>
            </a:pPr>
            <a:r>
              <a:rPr lang="en-US" dirty="0" err="1">
                <a:solidFill>
                  <a:schemeClr val="tx1"/>
                </a:solidFill>
              </a:rPr>
              <a:t>Thực</a:t>
            </a:r>
            <a:r>
              <a:rPr lang="en-US" dirty="0">
                <a:solidFill>
                  <a:schemeClr val="tx1"/>
                </a:solidFill>
              </a:rPr>
              <a:t> </a:t>
            </a:r>
            <a:r>
              <a:rPr lang="en-US" dirty="0" err="1">
                <a:solidFill>
                  <a:schemeClr val="tx1"/>
                </a:solidFill>
              </a:rPr>
              <a:t>hiện</a:t>
            </a:r>
            <a:r>
              <a:rPr lang="en-US" dirty="0">
                <a:solidFill>
                  <a:schemeClr val="tx1"/>
                </a:solidFill>
              </a:rPr>
              <a:t> </a:t>
            </a:r>
            <a:r>
              <a:rPr lang="en-US" dirty="0" err="1">
                <a:solidFill>
                  <a:schemeClr val="tx1"/>
                </a:solidFill>
              </a:rPr>
              <a:t>chuẩn</a:t>
            </a:r>
            <a:r>
              <a:rPr lang="en-US" dirty="0">
                <a:solidFill>
                  <a:schemeClr val="tx1"/>
                </a:solidFill>
              </a:rPr>
              <a:t> </a:t>
            </a:r>
            <a:r>
              <a:rPr lang="en-US" dirty="0" err="1">
                <a:solidFill>
                  <a:schemeClr val="tx1"/>
                </a:solidFill>
              </a:rPr>
              <a:t>hóa</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liệu</a:t>
            </a:r>
            <a:r>
              <a:rPr lang="en-US" dirty="0">
                <a:solidFill>
                  <a:schemeClr val="tx1"/>
                </a:solidFill>
              </a:rPr>
              <a:t> </a:t>
            </a:r>
            <a:r>
              <a:rPr lang="en-US" dirty="0" err="1">
                <a:solidFill>
                  <a:schemeClr val="tx1"/>
                </a:solidFill>
              </a:rPr>
              <a:t>dạng</a:t>
            </a:r>
            <a:r>
              <a:rPr lang="en-US" dirty="0">
                <a:solidFill>
                  <a:schemeClr val="tx1"/>
                </a:solidFill>
              </a:rPr>
              <a:t> </a:t>
            </a:r>
            <a:r>
              <a:rPr lang="en-US" dirty="0">
                <a:solidFill>
                  <a:srgbClr val="FFFF00"/>
                </a:solidFill>
              </a:rPr>
              <a:t>Categorical</a:t>
            </a:r>
            <a:r>
              <a:rPr lang="en-US" dirty="0">
                <a:solidFill>
                  <a:schemeClr val="tx1"/>
                </a:solidFill>
              </a:rPr>
              <a:t> </a:t>
            </a:r>
            <a:r>
              <a:rPr lang="en-US" dirty="0" err="1">
                <a:solidFill>
                  <a:schemeClr val="tx1"/>
                </a:solidFill>
              </a:rPr>
              <a:t>trên</a:t>
            </a:r>
            <a:r>
              <a:rPr lang="en-US" dirty="0">
                <a:solidFill>
                  <a:schemeClr val="tx1"/>
                </a:solidFill>
              </a:rPr>
              <a:t> </a:t>
            </a:r>
            <a:r>
              <a:rPr lang="en-US" dirty="0" err="1">
                <a:solidFill>
                  <a:schemeClr val="tx1"/>
                </a:solidFill>
              </a:rPr>
              <a:t>tập</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liệu</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kết</a:t>
            </a:r>
            <a:r>
              <a:rPr lang="en-US" dirty="0">
                <a:solidFill>
                  <a:schemeClr val="tx1"/>
                </a:solidFill>
              </a:rPr>
              <a:t> </a:t>
            </a:r>
            <a:r>
              <a:rPr lang="en-US" dirty="0" err="1">
                <a:solidFill>
                  <a:schemeClr val="tx1"/>
                </a:solidFill>
              </a:rPr>
              <a:t>quả</a:t>
            </a:r>
            <a:r>
              <a:rPr lang="en-US" dirty="0">
                <a:solidFill>
                  <a:schemeClr val="tx1"/>
                </a:solidFill>
              </a:rPr>
              <a:t> </a:t>
            </a:r>
            <a:r>
              <a:rPr lang="en-US" dirty="0" err="1">
                <a:solidFill>
                  <a:schemeClr val="tx1"/>
                </a:solidFill>
              </a:rPr>
              <a:t>sau</a:t>
            </a:r>
            <a:r>
              <a:rPr lang="en-US" dirty="0">
                <a:solidFill>
                  <a:schemeClr val="tx1"/>
                </a:solidFill>
              </a:rPr>
              <a:t> </a:t>
            </a:r>
            <a:r>
              <a:rPr lang="en-US" dirty="0" err="1">
                <a:solidFill>
                  <a:schemeClr val="tx1"/>
                </a:solidFill>
              </a:rPr>
              <a:t>khi</a:t>
            </a:r>
            <a:r>
              <a:rPr lang="en-US" dirty="0">
                <a:solidFill>
                  <a:schemeClr val="tx1"/>
                </a:solidFill>
              </a:rPr>
              <a:t> </a:t>
            </a:r>
            <a:r>
              <a:rPr lang="en-US" dirty="0" err="1">
                <a:solidFill>
                  <a:schemeClr val="tx1"/>
                </a:solidFill>
              </a:rPr>
              <a:t>chuẩn</a:t>
            </a:r>
            <a:r>
              <a:rPr lang="en-US" dirty="0">
                <a:solidFill>
                  <a:schemeClr val="tx1"/>
                </a:solidFill>
              </a:rPr>
              <a:t> </a:t>
            </a:r>
            <a:r>
              <a:rPr lang="en-US" dirty="0" err="1">
                <a:solidFill>
                  <a:schemeClr val="tx1"/>
                </a:solidFill>
              </a:rPr>
              <a:t>hóa</a:t>
            </a:r>
            <a:r>
              <a:rPr lang="en-US" dirty="0">
                <a:solidFill>
                  <a:schemeClr val="tx1"/>
                </a:solidFill>
              </a:rPr>
              <a:t>.</a:t>
            </a:r>
          </a:p>
        </p:txBody>
      </p:sp>
    </p:spTree>
    <p:extLst>
      <p:ext uri="{BB962C8B-B14F-4D97-AF65-F5344CB8AC3E}">
        <p14:creationId xmlns:p14="http://schemas.microsoft.com/office/powerpoint/2010/main" val="2573704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44"/>
          <p:cNvSpPr txBox="1">
            <a:spLocks noGrp="1"/>
          </p:cNvSpPr>
          <p:nvPr>
            <p:ph type="title"/>
          </p:nvPr>
        </p:nvSpPr>
        <p:spPr>
          <a:xfrm>
            <a:off x="3877332" y="395449"/>
            <a:ext cx="3901005" cy="103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Chu</a:t>
            </a:r>
            <a:r>
              <a:rPr lang="en-US" dirty="0" err="1"/>
              <a:t>ẩn</a:t>
            </a:r>
            <a:r>
              <a:rPr lang="en-US" dirty="0"/>
              <a:t> </a:t>
            </a:r>
            <a:r>
              <a:rPr lang="en-US" dirty="0" err="1"/>
              <a:t>Hóa</a:t>
            </a:r>
            <a:r>
              <a:rPr lang="en-US" dirty="0"/>
              <a:t> </a:t>
            </a:r>
            <a:r>
              <a:rPr lang="en-US" dirty="0" err="1"/>
              <a:t>Dữ</a:t>
            </a:r>
            <a:r>
              <a:rPr lang="en-US" dirty="0"/>
              <a:t> </a:t>
            </a:r>
            <a:r>
              <a:rPr lang="en-US" dirty="0" err="1"/>
              <a:t>Liệu</a:t>
            </a:r>
            <a:endParaRPr dirty="0"/>
          </a:p>
        </p:txBody>
      </p:sp>
      <p:sp>
        <p:nvSpPr>
          <p:cNvPr id="595" name="Google Shape;595;p44"/>
          <p:cNvSpPr txBox="1">
            <a:spLocks noGrp="1"/>
          </p:cNvSpPr>
          <p:nvPr>
            <p:ph type="subTitle" idx="1"/>
          </p:nvPr>
        </p:nvSpPr>
        <p:spPr>
          <a:xfrm>
            <a:off x="4374119" y="1252515"/>
            <a:ext cx="4655127" cy="1423887"/>
          </a:xfrm>
          <a:prstGeom prst="rect">
            <a:avLst/>
          </a:prstGeom>
        </p:spPr>
        <p:txBody>
          <a:bodyPr spcFirstLastPara="1" wrap="square" lIns="91425" tIns="91425" rIns="91425" bIns="91425" anchor="ctr" anchorCtr="0">
            <a:noAutofit/>
          </a:bodyPr>
          <a:lstStyle/>
          <a:p>
            <a:pPr marL="171450" lvl="0" indent="-171450" algn="just" rtl="0">
              <a:lnSpc>
                <a:spcPct val="150000"/>
              </a:lnSpc>
              <a:spcBef>
                <a:spcPts val="0"/>
              </a:spcBef>
              <a:spcAft>
                <a:spcPts val="0"/>
              </a:spcAft>
              <a:buFontTx/>
              <a:buChar char="-"/>
            </a:pPr>
            <a:r>
              <a:rPr lang="en-US" sz="1400" dirty="0" err="1"/>
              <a:t>Với</a:t>
            </a:r>
            <a:r>
              <a:rPr lang="en-US" sz="1400" dirty="0"/>
              <a:t> </a:t>
            </a:r>
            <a:r>
              <a:rPr lang="en-US" sz="1400" dirty="0" err="1"/>
              <a:t>dạng</a:t>
            </a:r>
            <a:r>
              <a:rPr lang="en-US" sz="1400" dirty="0"/>
              <a:t> </a:t>
            </a:r>
            <a:r>
              <a:rPr lang="en-US" sz="1400" dirty="0" err="1"/>
              <a:t>dữ</a:t>
            </a:r>
            <a:r>
              <a:rPr lang="en-US" sz="1400" dirty="0"/>
              <a:t> </a:t>
            </a:r>
            <a:r>
              <a:rPr lang="en-US" sz="1400" dirty="0" err="1"/>
              <a:t>liệu</a:t>
            </a:r>
            <a:r>
              <a:rPr lang="en-US" sz="1400" dirty="0"/>
              <a:t> </a:t>
            </a:r>
            <a:r>
              <a:rPr lang="en-US" sz="1400" dirty="0" err="1"/>
              <a:t>số</a:t>
            </a:r>
            <a:r>
              <a:rPr lang="en-US" sz="1400" dirty="0"/>
              <a:t> (Numerical) </a:t>
            </a:r>
            <a:r>
              <a:rPr lang="en-US" sz="1400" dirty="0" err="1"/>
              <a:t>chúng</a:t>
            </a:r>
            <a:r>
              <a:rPr lang="en-US" sz="1400" dirty="0"/>
              <a:t> ta </a:t>
            </a:r>
            <a:r>
              <a:rPr lang="en-US" sz="1400" dirty="0" err="1"/>
              <a:t>sẽ</a:t>
            </a:r>
            <a:r>
              <a:rPr lang="en-US" sz="1400" dirty="0"/>
              <a:t> </a:t>
            </a:r>
            <a:r>
              <a:rPr lang="en-US" sz="1400" dirty="0" err="1"/>
              <a:t>phải</a:t>
            </a:r>
            <a:r>
              <a:rPr lang="en-US" sz="1400" dirty="0"/>
              <a:t> </a:t>
            </a:r>
            <a:r>
              <a:rPr lang="en-US" sz="1400" dirty="0" err="1"/>
              <a:t>chuyển</a:t>
            </a:r>
            <a:r>
              <a:rPr lang="en-US" sz="1400" dirty="0"/>
              <a:t> </a:t>
            </a:r>
            <a:r>
              <a:rPr lang="en-US" sz="1400" dirty="0" err="1"/>
              <a:t>đổi</a:t>
            </a:r>
            <a:r>
              <a:rPr lang="en-US" sz="1400" dirty="0"/>
              <a:t> </a:t>
            </a:r>
            <a:r>
              <a:rPr lang="en-US" sz="1400" dirty="0" err="1"/>
              <a:t>sao</a:t>
            </a:r>
            <a:r>
              <a:rPr lang="en-US" sz="1400" dirty="0"/>
              <a:t> </a:t>
            </a:r>
            <a:r>
              <a:rPr lang="en-US" sz="1400" dirty="0" err="1"/>
              <a:t>cho</a:t>
            </a:r>
            <a:r>
              <a:rPr lang="en-US" sz="1400" dirty="0"/>
              <a:t> </a:t>
            </a:r>
            <a:r>
              <a:rPr lang="en-US" sz="1400" dirty="0" err="1"/>
              <a:t>chúng</a:t>
            </a:r>
            <a:r>
              <a:rPr lang="en-US" sz="1400" dirty="0"/>
              <a:t> </a:t>
            </a:r>
            <a:r>
              <a:rPr lang="en-US" sz="1400" dirty="0" err="1"/>
              <a:t>nằm</a:t>
            </a:r>
            <a:r>
              <a:rPr lang="en-US" sz="1400" dirty="0"/>
              <a:t> </a:t>
            </a:r>
            <a:r>
              <a:rPr lang="en-US" sz="1400" dirty="0" err="1"/>
              <a:t>trong</a:t>
            </a:r>
            <a:r>
              <a:rPr lang="en-US" sz="1400" dirty="0"/>
              <a:t> </a:t>
            </a:r>
            <a:r>
              <a:rPr lang="en-US" sz="1400" dirty="0" err="1"/>
              <a:t>phạm</a:t>
            </a:r>
            <a:r>
              <a:rPr lang="en-US" sz="1400" dirty="0"/>
              <a:t> vi </a:t>
            </a:r>
            <a:r>
              <a:rPr lang="en-US" sz="1400" dirty="0" err="1"/>
              <a:t>cố</a:t>
            </a:r>
            <a:r>
              <a:rPr lang="en-US" sz="1400" dirty="0"/>
              <a:t> </a:t>
            </a:r>
            <a:r>
              <a:rPr lang="en-US" sz="1400" dirty="0" err="1"/>
              <a:t>định</a:t>
            </a:r>
            <a:r>
              <a:rPr lang="en-US" sz="1400" dirty="0"/>
              <a:t> </a:t>
            </a:r>
            <a:r>
              <a:rPr lang="en-US" sz="1400" dirty="0" err="1"/>
              <a:t>th</a:t>
            </a:r>
            <a:r>
              <a:rPr lang="vi-VN" sz="1400" dirty="0"/>
              <a:t>ư</a:t>
            </a:r>
            <a:r>
              <a:rPr lang="en-US" sz="1400" dirty="0" err="1"/>
              <a:t>ờng</a:t>
            </a:r>
            <a:r>
              <a:rPr lang="en-US" sz="1400" dirty="0"/>
              <a:t> </a:t>
            </a:r>
            <a:r>
              <a:rPr lang="en-US" sz="1400" dirty="0" err="1"/>
              <a:t>là</a:t>
            </a:r>
            <a:r>
              <a:rPr lang="en-US" sz="1400" dirty="0"/>
              <a:t> </a:t>
            </a:r>
            <a:r>
              <a:rPr lang="en-US" sz="1400" dirty="0" err="1"/>
              <a:t>trong</a:t>
            </a:r>
            <a:r>
              <a:rPr lang="en-US" sz="1400" dirty="0"/>
              <a:t> </a:t>
            </a:r>
            <a:r>
              <a:rPr lang="en-US" sz="1400" dirty="0" err="1"/>
              <a:t>khoảng</a:t>
            </a:r>
            <a:r>
              <a:rPr lang="en-US" sz="1400" dirty="0"/>
              <a:t> [0,1].</a:t>
            </a:r>
          </a:p>
          <a:p>
            <a:pPr marL="171450" lvl="0" indent="-171450" algn="just" rtl="0">
              <a:lnSpc>
                <a:spcPct val="150000"/>
              </a:lnSpc>
              <a:spcBef>
                <a:spcPts val="0"/>
              </a:spcBef>
              <a:spcAft>
                <a:spcPts val="0"/>
              </a:spcAft>
              <a:buFontTx/>
              <a:buChar char="-"/>
            </a:pPr>
            <a:r>
              <a:rPr lang="en-US" sz="1400" dirty="0" err="1"/>
              <a:t>Có</a:t>
            </a:r>
            <a:r>
              <a:rPr lang="en-US" sz="1400" dirty="0"/>
              <a:t> 2 </a:t>
            </a:r>
            <a:r>
              <a:rPr lang="en-US" sz="1400" dirty="0" err="1"/>
              <a:t>ph</a:t>
            </a:r>
            <a:r>
              <a:rPr lang="vi-VN" sz="1400" dirty="0"/>
              <a:t>ư</a:t>
            </a:r>
            <a:r>
              <a:rPr lang="en-US" sz="1400" dirty="0" err="1"/>
              <a:t>ơng</a:t>
            </a:r>
            <a:r>
              <a:rPr lang="en-US" sz="1400" dirty="0"/>
              <a:t> </a:t>
            </a:r>
            <a:r>
              <a:rPr lang="en-US" sz="1400" dirty="0" err="1"/>
              <a:t>pháp</a:t>
            </a:r>
            <a:r>
              <a:rPr lang="en-US" sz="1400" dirty="0"/>
              <a:t> </a:t>
            </a:r>
            <a:r>
              <a:rPr lang="en-US" sz="1400" dirty="0" err="1"/>
              <a:t>tiêu</a:t>
            </a:r>
            <a:r>
              <a:rPr lang="en-US" sz="1400" dirty="0"/>
              <a:t> </a:t>
            </a:r>
            <a:r>
              <a:rPr lang="en-US" sz="1400" dirty="0" err="1"/>
              <a:t>chuẩn</a:t>
            </a:r>
            <a:r>
              <a:rPr lang="en-US" sz="1400" dirty="0"/>
              <a:t> </a:t>
            </a:r>
            <a:r>
              <a:rPr lang="en-US" sz="1400" dirty="0" err="1"/>
              <a:t>hóa</a:t>
            </a:r>
            <a:r>
              <a:rPr lang="en-US" sz="1400" dirty="0"/>
              <a:t> </a:t>
            </a:r>
            <a:r>
              <a:rPr lang="en-US" sz="1400" dirty="0" err="1"/>
              <a:t>phổ</a:t>
            </a:r>
            <a:r>
              <a:rPr lang="en-US" sz="1400" dirty="0"/>
              <a:t> </a:t>
            </a:r>
            <a:r>
              <a:rPr lang="en-US" sz="1400" dirty="0" err="1"/>
              <a:t>biến</a:t>
            </a:r>
            <a:r>
              <a:rPr lang="en-US" sz="1400" dirty="0"/>
              <a:t> </a:t>
            </a:r>
            <a:r>
              <a:rPr lang="en-US" sz="1400" dirty="0" err="1"/>
              <a:t>là</a:t>
            </a:r>
            <a:r>
              <a:rPr lang="en-US" sz="1400" dirty="0"/>
              <a:t> chia </a:t>
            </a:r>
            <a:r>
              <a:rPr lang="en-US" sz="1400" dirty="0" err="1"/>
              <a:t>tỉ</a:t>
            </a:r>
            <a:r>
              <a:rPr lang="en-US" sz="1400" dirty="0"/>
              <a:t> </a:t>
            </a:r>
            <a:r>
              <a:rPr lang="en-US" sz="1400" dirty="0" err="1"/>
              <a:t>lệ</a:t>
            </a:r>
            <a:r>
              <a:rPr lang="en-US" sz="1400" dirty="0"/>
              <a:t>        </a:t>
            </a:r>
            <a:r>
              <a:rPr lang="en-US" sz="1400" dirty="0">
                <a:solidFill>
                  <a:srgbClr val="FFFF00"/>
                </a:solidFill>
              </a:rPr>
              <a:t>Min-Max scaling</a:t>
            </a:r>
            <a:r>
              <a:rPr lang="en-US" sz="1400" dirty="0"/>
              <a:t> </a:t>
            </a:r>
            <a:r>
              <a:rPr lang="en-US" sz="1400" dirty="0" err="1"/>
              <a:t>và</a:t>
            </a:r>
            <a:r>
              <a:rPr lang="en-US" sz="1400" dirty="0"/>
              <a:t> </a:t>
            </a:r>
            <a:r>
              <a:rPr lang="en-US" sz="1400" dirty="0" err="1"/>
              <a:t>chuẩn</a:t>
            </a:r>
            <a:r>
              <a:rPr lang="en-US" sz="1400" dirty="0"/>
              <a:t> </a:t>
            </a:r>
            <a:r>
              <a:rPr lang="en-US" sz="1400" dirty="0" err="1"/>
              <a:t>hóa</a:t>
            </a:r>
            <a:r>
              <a:rPr lang="en-US" sz="1400" dirty="0"/>
              <a:t> </a:t>
            </a:r>
            <a:r>
              <a:rPr lang="en-US" sz="1400" dirty="0">
                <a:solidFill>
                  <a:srgbClr val="FFFF00"/>
                </a:solidFill>
              </a:rPr>
              <a:t>Z-score</a:t>
            </a:r>
            <a:r>
              <a:rPr lang="en-US" sz="1400" dirty="0"/>
              <a:t>.</a:t>
            </a:r>
          </a:p>
        </p:txBody>
      </p:sp>
      <p:pic>
        <p:nvPicPr>
          <p:cNvPr id="2" name="Picture 1">
            <a:extLst>
              <a:ext uri="{FF2B5EF4-FFF2-40B4-BE49-F238E27FC236}">
                <a16:creationId xmlns:a16="http://schemas.microsoft.com/office/drawing/2014/main" id="{C45AEB39-2A4C-45E0-9D67-92AD4FE83CD1}"/>
              </a:ext>
            </a:extLst>
          </p:cNvPr>
          <p:cNvPicPr>
            <a:picLocks noChangeAspect="1"/>
          </p:cNvPicPr>
          <p:nvPr/>
        </p:nvPicPr>
        <p:blipFill>
          <a:blip r:embed="rId3"/>
          <a:stretch>
            <a:fillRect/>
          </a:stretch>
        </p:blipFill>
        <p:spPr>
          <a:xfrm>
            <a:off x="114754" y="456373"/>
            <a:ext cx="3443885" cy="2536209"/>
          </a:xfrm>
          <a:prstGeom prst="rect">
            <a:avLst/>
          </a:prstGeom>
        </p:spPr>
      </p:pic>
      <p:pic>
        <p:nvPicPr>
          <p:cNvPr id="9" name="Picture 8">
            <a:extLst>
              <a:ext uri="{FF2B5EF4-FFF2-40B4-BE49-F238E27FC236}">
                <a16:creationId xmlns:a16="http://schemas.microsoft.com/office/drawing/2014/main" id="{05315DF1-3C3D-4C52-BAA4-5556CE8F6A54}"/>
              </a:ext>
            </a:extLst>
          </p:cNvPr>
          <p:cNvPicPr/>
          <p:nvPr/>
        </p:nvPicPr>
        <p:blipFill>
          <a:blip r:embed="rId4"/>
          <a:stretch>
            <a:fillRect/>
          </a:stretch>
        </p:blipFill>
        <p:spPr>
          <a:xfrm>
            <a:off x="1240971" y="3099872"/>
            <a:ext cx="6662057" cy="1964460"/>
          </a:xfrm>
          <a:prstGeom prst="rect">
            <a:avLst/>
          </a:prstGeom>
        </p:spPr>
      </p:pic>
      <p:sp>
        <p:nvSpPr>
          <p:cNvPr id="3" name="TextBox 2">
            <a:extLst>
              <a:ext uri="{FF2B5EF4-FFF2-40B4-BE49-F238E27FC236}">
                <a16:creationId xmlns:a16="http://schemas.microsoft.com/office/drawing/2014/main" id="{E767C023-6D6A-4E7F-ACD0-79BD11BEDADB}"/>
              </a:ext>
            </a:extLst>
          </p:cNvPr>
          <p:cNvSpPr txBox="1"/>
          <p:nvPr/>
        </p:nvSpPr>
        <p:spPr>
          <a:xfrm>
            <a:off x="0" y="3218213"/>
            <a:ext cx="1126217" cy="307777"/>
          </a:xfrm>
          <a:prstGeom prst="rect">
            <a:avLst/>
          </a:prstGeom>
          <a:noFill/>
        </p:spPr>
        <p:txBody>
          <a:bodyPr wrap="square" rtlCol="0">
            <a:spAutoFit/>
          </a:bodyPr>
          <a:lstStyle/>
          <a:p>
            <a:pPr marL="285750" indent="-285750">
              <a:buClr>
                <a:srgbClr val="FFFF00"/>
              </a:buClr>
              <a:buFont typeface="Wingdings" panose="05000000000000000000" pitchFamily="2" charset="2"/>
              <a:buChar char="Ø"/>
            </a:pPr>
            <a:r>
              <a:rPr lang="en-US" dirty="0" err="1">
                <a:solidFill>
                  <a:schemeClr val="tx1"/>
                </a:solidFill>
              </a:rPr>
              <a:t>Kết</a:t>
            </a:r>
            <a:r>
              <a:rPr lang="en-US" dirty="0">
                <a:solidFill>
                  <a:schemeClr val="tx1"/>
                </a:solidFill>
              </a:rPr>
              <a:t> </a:t>
            </a:r>
            <a:r>
              <a:rPr lang="en-US" dirty="0" err="1">
                <a:solidFill>
                  <a:schemeClr val="tx1"/>
                </a:solidFill>
              </a:rPr>
              <a:t>quả</a:t>
            </a:r>
            <a:r>
              <a:rPr lang="en-US" dirty="0">
                <a:solidFill>
                  <a:schemeClr val="tx1"/>
                </a:solidFill>
              </a:rPr>
              <a:t> </a:t>
            </a:r>
          </a:p>
        </p:txBody>
      </p:sp>
    </p:spTree>
    <p:extLst>
      <p:ext uri="{BB962C8B-B14F-4D97-AF65-F5344CB8AC3E}">
        <p14:creationId xmlns:p14="http://schemas.microsoft.com/office/powerpoint/2010/main" val="2961401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68664-2D5F-43D8-8BD7-727B85961270}"/>
              </a:ext>
            </a:extLst>
          </p:cNvPr>
          <p:cNvSpPr>
            <a:spLocks noGrp="1"/>
          </p:cNvSpPr>
          <p:nvPr>
            <p:ph type="title"/>
          </p:nvPr>
        </p:nvSpPr>
        <p:spPr/>
        <p:txBody>
          <a:bodyPr/>
          <a:lstStyle/>
          <a:p>
            <a:r>
              <a:rPr lang="en-US" dirty="0" err="1"/>
              <a:t>Lựa</a:t>
            </a:r>
            <a:r>
              <a:rPr lang="en-US" dirty="0"/>
              <a:t> </a:t>
            </a:r>
            <a:r>
              <a:rPr lang="en-US" dirty="0" err="1"/>
              <a:t>chọn</a:t>
            </a:r>
            <a:r>
              <a:rPr lang="en-US" dirty="0"/>
              <a:t> </a:t>
            </a:r>
            <a:r>
              <a:rPr lang="en-US" dirty="0" err="1"/>
              <a:t>mô</a:t>
            </a:r>
            <a:r>
              <a:rPr lang="en-US" dirty="0"/>
              <a:t> </a:t>
            </a:r>
            <a:r>
              <a:rPr lang="en-US" dirty="0" err="1"/>
              <a:t>hình</a:t>
            </a:r>
            <a:endParaRPr lang="en-US" dirty="0"/>
          </a:p>
        </p:txBody>
      </p:sp>
      <p:sp>
        <p:nvSpPr>
          <p:cNvPr id="3" name="Subtitle 2">
            <a:extLst>
              <a:ext uri="{FF2B5EF4-FFF2-40B4-BE49-F238E27FC236}">
                <a16:creationId xmlns:a16="http://schemas.microsoft.com/office/drawing/2014/main" id="{9AE51E26-244B-4165-A4F9-9E289C658A78}"/>
              </a:ext>
            </a:extLst>
          </p:cNvPr>
          <p:cNvSpPr>
            <a:spLocks noGrp="1"/>
          </p:cNvSpPr>
          <p:nvPr>
            <p:ph type="subTitle" idx="1"/>
          </p:nvPr>
        </p:nvSpPr>
        <p:spPr>
          <a:xfrm>
            <a:off x="3439885" y="1186477"/>
            <a:ext cx="4926745" cy="985651"/>
          </a:xfrm>
        </p:spPr>
        <p:txBody>
          <a:bodyPr/>
          <a:lstStyle/>
          <a:p>
            <a:pPr algn="just">
              <a:buFontTx/>
              <a:buChar char="-"/>
            </a:pPr>
            <a:r>
              <a:rPr lang="en-US" dirty="0" err="1"/>
              <a:t>Là</a:t>
            </a:r>
            <a:r>
              <a:rPr lang="en-US" dirty="0"/>
              <a:t> </a:t>
            </a:r>
            <a:r>
              <a:rPr lang="en-US" dirty="0" err="1"/>
              <a:t>một</a:t>
            </a:r>
            <a:r>
              <a:rPr lang="en-US" dirty="0"/>
              <a:t> </a:t>
            </a:r>
            <a:r>
              <a:rPr lang="en-US" dirty="0" err="1"/>
              <a:t>biến</a:t>
            </a:r>
            <a:r>
              <a:rPr lang="en-US" dirty="0"/>
              <a:t> </a:t>
            </a:r>
            <a:r>
              <a:rPr lang="en-US" dirty="0" err="1"/>
              <a:t>thể</a:t>
            </a:r>
            <a:r>
              <a:rPr lang="en-US" dirty="0"/>
              <a:t> </a:t>
            </a:r>
            <a:r>
              <a:rPr lang="en-US" dirty="0" err="1"/>
              <a:t>của</a:t>
            </a:r>
            <a:r>
              <a:rPr lang="en-US" dirty="0"/>
              <a:t> </a:t>
            </a: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 đ</a:t>
            </a:r>
            <a:r>
              <a:rPr lang="vi-VN" dirty="0"/>
              <a:t>ư</a:t>
            </a:r>
            <a:r>
              <a:rPr lang="en-US" dirty="0" err="1"/>
              <a:t>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giảm</a:t>
            </a:r>
            <a:r>
              <a:rPr lang="en-US" dirty="0"/>
              <a:t> </a:t>
            </a:r>
            <a:r>
              <a:rPr lang="en-US" dirty="0" err="1"/>
              <a:t>thiểu</a:t>
            </a:r>
            <a:r>
              <a:rPr lang="en-US" dirty="0"/>
              <a:t> </a:t>
            </a:r>
            <a:r>
              <a:rPr lang="en-US" dirty="0" err="1"/>
              <a:t>số</a:t>
            </a:r>
            <a:r>
              <a:rPr lang="en-US" dirty="0"/>
              <a:t> l</a:t>
            </a:r>
            <a:r>
              <a:rPr lang="vi-VN" dirty="0"/>
              <a:t>ư</a:t>
            </a:r>
            <a:r>
              <a:rPr lang="en-US" dirty="0" err="1"/>
              <a:t>ợng</a:t>
            </a:r>
            <a:r>
              <a:rPr lang="en-US" dirty="0"/>
              <a:t> </a:t>
            </a:r>
            <a:r>
              <a:rPr lang="en-US" dirty="0" err="1"/>
              <a:t>biến</a:t>
            </a:r>
            <a:r>
              <a:rPr lang="en-US" dirty="0"/>
              <a:t> </a:t>
            </a:r>
            <a:r>
              <a:rPr lang="en-US" dirty="0" err="1"/>
              <a:t>độc</a:t>
            </a:r>
            <a:r>
              <a:rPr lang="en-US" dirty="0"/>
              <a:t> </a:t>
            </a:r>
            <a:r>
              <a:rPr lang="en-US" dirty="0" err="1"/>
              <a:t>lập</a:t>
            </a:r>
            <a:r>
              <a:rPr lang="en-US" dirty="0"/>
              <a:t> </a:t>
            </a:r>
            <a:r>
              <a:rPr lang="en-US" dirty="0" err="1"/>
              <a:t>không</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mô</a:t>
            </a:r>
            <a:r>
              <a:rPr lang="en-US" dirty="0"/>
              <a:t> </a:t>
            </a:r>
            <a:r>
              <a:rPr lang="en-US" dirty="0" err="1"/>
              <a:t>hình</a:t>
            </a:r>
            <a:r>
              <a:rPr lang="en-US" dirty="0"/>
              <a:t>.</a:t>
            </a:r>
          </a:p>
          <a:p>
            <a:pPr algn="just">
              <a:buFontTx/>
              <a:buChar char="-"/>
            </a:pPr>
            <a:r>
              <a:rPr lang="en-US" dirty="0"/>
              <a:t>Ph</a:t>
            </a:r>
            <a:r>
              <a:rPr lang="vi-VN" dirty="0"/>
              <a:t>ư</a:t>
            </a:r>
            <a:r>
              <a:rPr lang="en-US" dirty="0" err="1"/>
              <a:t>ơng</a:t>
            </a:r>
            <a:r>
              <a:rPr lang="en-US" dirty="0"/>
              <a:t> </a:t>
            </a:r>
            <a:r>
              <a:rPr lang="en-US" dirty="0" err="1"/>
              <a:t>pháp</a:t>
            </a:r>
            <a:r>
              <a:rPr lang="en-US" dirty="0"/>
              <a:t> </a:t>
            </a:r>
            <a:r>
              <a:rPr lang="en-US" dirty="0" err="1"/>
              <a:t>này</a:t>
            </a:r>
            <a:r>
              <a:rPr lang="en-US" dirty="0"/>
              <a:t> </a:t>
            </a:r>
            <a:r>
              <a:rPr lang="en-US" dirty="0" err="1"/>
              <a:t>thực</a:t>
            </a:r>
            <a:r>
              <a:rPr lang="en-US" dirty="0"/>
              <a:t> </a:t>
            </a:r>
            <a:r>
              <a:rPr lang="en-US" dirty="0" err="1"/>
              <a:t>hiện</a:t>
            </a:r>
            <a:r>
              <a:rPr lang="en-US" dirty="0"/>
              <a:t> </a:t>
            </a:r>
            <a:r>
              <a:rPr lang="en-US" dirty="0" err="1"/>
              <a:t>việc</a:t>
            </a:r>
            <a:r>
              <a:rPr lang="en-US" dirty="0"/>
              <a:t> </a:t>
            </a:r>
            <a:r>
              <a:rPr lang="en-US" dirty="0" err="1"/>
              <a:t>đồng</a:t>
            </a:r>
            <a:r>
              <a:rPr lang="en-US" dirty="0"/>
              <a:t> </a:t>
            </a:r>
            <a:r>
              <a:rPr lang="en-US" dirty="0" err="1"/>
              <a:t>thời</a:t>
            </a:r>
            <a:r>
              <a:rPr lang="en-US" dirty="0"/>
              <a:t> </a:t>
            </a:r>
            <a:r>
              <a:rPr lang="en-US" dirty="0" err="1"/>
              <a:t>giảm</a:t>
            </a:r>
            <a:r>
              <a:rPr lang="en-US" dirty="0"/>
              <a:t> </a:t>
            </a:r>
            <a:r>
              <a:rPr lang="en-US" dirty="0" err="1"/>
              <a:t>thiểu</a:t>
            </a:r>
            <a:r>
              <a:rPr lang="en-US" dirty="0"/>
              <a:t> </a:t>
            </a:r>
            <a:r>
              <a:rPr lang="en-US" dirty="0" err="1"/>
              <a:t>hệ</a:t>
            </a:r>
            <a:r>
              <a:rPr lang="en-US" dirty="0"/>
              <a:t> </a:t>
            </a:r>
            <a:r>
              <a:rPr lang="en-US" dirty="0" err="1"/>
              <a:t>số</a:t>
            </a:r>
            <a:r>
              <a:rPr lang="en-US" dirty="0"/>
              <a:t> </a:t>
            </a:r>
            <a:r>
              <a:rPr lang="en-US" dirty="0" err="1"/>
              <a:t>của</a:t>
            </a:r>
            <a:r>
              <a:rPr lang="en-US" dirty="0"/>
              <a:t> </a:t>
            </a:r>
            <a:r>
              <a:rPr lang="en-US" dirty="0" err="1"/>
              <a:t>các</a:t>
            </a:r>
            <a:r>
              <a:rPr lang="en-US" dirty="0"/>
              <a:t> </a:t>
            </a:r>
            <a:r>
              <a:rPr lang="en-US" dirty="0" err="1"/>
              <a:t>biến</a:t>
            </a:r>
            <a:r>
              <a:rPr lang="en-US" dirty="0"/>
              <a:t> </a:t>
            </a:r>
            <a:r>
              <a:rPr lang="en-US" dirty="0" err="1"/>
              <a:t>không</a:t>
            </a:r>
            <a:r>
              <a:rPr lang="en-US" dirty="0"/>
              <a:t> </a:t>
            </a:r>
            <a:r>
              <a:rPr lang="en-US" dirty="0" err="1"/>
              <a:t>quan</a:t>
            </a:r>
            <a:r>
              <a:rPr lang="en-US" dirty="0"/>
              <a:t> </a:t>
            </a:r>
            <a:r>
              <a:rPr lang="en-US" dirty="0" err="1"/>
              <a:t>trọng</a:t>
            </a:r>
            <a:r>
              <a:rPr lang="en-US" dirty="0"/>
              <a:t> </a:t>
            </a:r>
            <a:r>
              <a:rPr lang="en-US" dirty="0" err="1"/>
              <a:t>đến</a:t>
            </a:r>
            <a:r>
              <a:rPr lang="en-US" dirty="0"/>
              <a:t> </a:t>
            </a:r>
            <a:r>
              <a:rPr lang="en-US" dirty="0" err="1"/>
              <a:t>gần</a:t>
            </a:r>
            <a:r>
              <a:rPr lang="en-US" dirty="0"/>
              <a:t> 0 </a:t>
            </a:r>
            <a:r>
              <a:rPr lang="en-US" dirty="0" err="1"/>
              <a:t>và</a:t>
            </a:r>
            <a:r>
              <a:rPr lang="en-US" dirty="0"/>
              <a:t> </a:t>
            </a:r>
            <a:r>
              <a:rPr lang="en-US" dirty="0" err="1"/>
              <a:t>duy</a:t>
            </a:r>
            <a:r>
              <a:rPr lang="en-US" dirty="0"/>
              <a:t> </a:t>
            </a:r>
            <a:r>
              <a:rPr lang="en-US" dirty="0" err="1"/>
              <a:t>trì</a:t>
            </a:r>
            <a:r>
              <a:rPr lang="en-US" dirty="0"/>
              <a:t> </a:t>
            </a:r>
            <a:r>
              <a:rPr lang="en-US" dirty="0" err="1"/>
              <a:t>các</a:t>
            </a:r>
            <a:r>
              <a:rPr lang="en-US" dirty="0"/>
              <a:t> </a:t>
            </a:r>
            <a:r>
              <a:rPr lang="en-US" dirty="0" err="1"/>
              <a:t>biến</a:t>
            </a:r>
            <a:r>
              <a:rPr lang="en-US" dirty="0"/>
              <a:t> </a:t>
            </a:r>
            <a:r>
              <a:rPr lang="en-US" dirty="0" err="1"/>
              <a:t>quan</a:t>
            </a:r>
            <a:r>
              <a:rPr lang="en-US" dirty="0"/>
              <a:t> </a:t>
            </a:r>
            <a:r>
              <a:rPr lang="en-US" dirty="0" err="1"/>
              <a:t>trọng</a:t>
            </a:r>
            <a:endParaRPr lang="en-US" dirty="0"/>
          </a:p>
        </p:txBody>
      </p:sp>
      <p:sp>
        <p:nvSpPr>
          <p:cNvPr id="4" name="Subtitle 3">
            <a:extLst>
              <a:ext uri="{FF2B5EF4-FFF2-40B4-BE49-F238E27FC236}">
                <a16:creationId xmlns:a16="http://schemas.microsoft.com/office/drawing/2014/main" id="{5BDEF33D-7CEB-47BE-9D07-E118393F39E0}"/>
              </a:ext>
            </a:extLst>
          </p:cNvPr>
          <p:cNvSpPr>
            <a:spLocks noGrp="1"/>
          </p:cNvSpPr>
          <p:nvPr>
            <p:ph type="subTitle" idx="2"/>
          </p:nvPr>
        </p:nvSpPr>
        <p:spPr>
          <a:xfrm>
            <a:off x="3483429" y="2550945"/>
            <a:ext cx="4883202" cy="749700"/>
          </a:xfrm>
        </p:spPr>
        <p:txBody>
          <a:bodyPr/>
          <a:lstStyle/>
          <a:p>
            <a:pPr algn="just">
              <a:buFontTx/>
              <a:buChar char="-"/>
            </a:pPr>
            <a:r>
              <a:rPr lang="en-US" dirty="0" err="1"/>
              <a:t>Là</a:t>
            </a:r>
            <a:r>
              <a:rPr lang="en-US" dirty="0"/>
              <a:t> </a:t>
            </a:r>
            <a:r>
              <a:rPr lang="en-US" dirty="0" err="1"/>
              <a:t>một</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cũng</a:t>
            </a:r>
            <a:r>
              <a:rPr lang="en-US" dirty="0"/>
              <a:t> đ</a:t>
            </a:r>
            <a:r>
              <a:rPr lang="vi-VN" dirty="0"/>
              <a:t>ư</a:t>
            </a:r>
            <a:r>
              <a:rPr lang="en-US" dirty="0" err="1"/>
              <a:t>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giảm</a:t>
            </a:r>
            <a:r>
              <a:rPr lang="en-US" dirty="0"/>
              <a:t> </a:t>
            </a:r>
            <a:r>
              <a:rPr lang="en-US" dirty="0" err="1"/>
              <a:t>thiểu</a:t>
            </a:r>
            <a:r>
              <a:rPr lang="en-US" dirty="0"/>
              <a:t> </a:t>
            </a:r>
            <a:r>
              <a:rPr lang="en-US" dirty="0" err="1"/>
              <a:t>sự</a:t>
            </a:r>
            <a:r>
              <a:rPr lang="en-US" dirty="0"/>
              <a:t> </a:t>
            </a:r>
            <a:r>
              <a:rPr lang="en-US" dirty="0" err="1"/>
              <a:t>phụ</a:t>
            </a:r>
            <a:r>
              <a:rPr lang="en-US" dirty="0"/>
              <a:t> </a:t>
            </a:r>
            <a:r>
              <a:rPr lang="en-US" dirty="0" err="1"/>
              <a:t>thuộc</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vào</a:t>
            </a:r>
            <a:r>
              <a:rPr lang="en-US" dirty="0"/>
              <a:t> </a:t>
            </a:r>
            <a:r>
              <a:rPr lang="en-US" dirty="0" err="1"/>
              <a:t>các</a:t>
            </a:r>
            <a:r>
              <a:rPr lang="en-US" dirty="0"/>
              <a:t> </a:t>
            </a:r>
            <a:r>
              <a:rPr lang="en-US" dirty="0" err="1"/>
              <a:t>biến</a:t>
            </a:r>
            <a:r>
              <a:rPr lang="en-US" dirty="0"/>
              <a:t> </a:t>
            </a:r>
            <a:r>
              <a:rPr lang="en-US" dirty="0" err="1"/>
              <a:t>độc</a:t>
            </a:r>
            <a:r>
              <a:rPr lang="en-US" dirty="0"/>
              <a:t> </a:t>
            </a:r>
            <a:r>
              <a:rPr lang="en-US" dirty="0" err="1"/>
              <a:t>lập.Tuy</a:t>
            </a:r>
            <a:r>
              <a:rPr lang="en-US" dirty="0"/>
              <a:t> </a:t>
            </a:r>
            <a:r>
              <a:rPr lang="en-US" dirty="0" err="1"/>
              <a:t>nhiên</a:t>
            </a:r>
            <a:r>
              <a:rPr lang="en-US" dirty="0"/>
              <a:t> </a:t>
            </a:r>
            <a:r>
              <a:rPr lang="en-US" dirty="0" err="1"/>
              <a:t>nó</a:t>
            </a:r>
            <a:r>
              <a:rPr lang="en-US" dirty="0"/>
              <a:t> </a:t>
            </a:r>
            <a:r>
              <a:rPr lang="en-US" dirty="0" err="1"/>
              <a:t>có</a:t>
            </a:r>
            <a:r>
              <a:rPr lang="en-US" dirty="0"/>
              <a:t> them </a:t>
            </a:r>
            <a:r>
              <a:rPr lang="en-US" dirty="0" err="1"/>
              <a:t>điều</a:t>
            </a:r>
            <a:r>
              <a:rPr lang="en-US" dirty="0"/>
              <a:t> </a:t>
            </a:r>
            <a:r>
              <a:rPr lang="en-US" dirty="0" err="1"/>
              <a:t>kiện</a:t>
            </a:r>
            <a:r>
              <a:rPr lang="en-US" dirty="0"/>
              <a:t> </a:t>
            </a:r>
            <a:r>
              <a:rPr lang="en-US" dirty="0" err="1"/>
              <a:t>vào</a:t>
            </a:r>
            <a:r>
              <a:rPr lang="en-US" dirty="0"/>
              <a:t> </a:t>
            </a:r>
            <a:r>
              <a:rPr lang="en-US" dirty="0" err="1"/>
              <a:t>hàm</a:t>
            </a:r>
            <a:r>
              <a:rPr lang="en-US" dirty="0"/>
              <a:t> </a:t>
            </a:r>
            <a:r>
              <a:rPr lang="en-US" dirty="0" err="1"/>
              <a:t>mất</a:t>
            </a:r>
            <a:r>
              <a:rPr lang="en-US" dirty="0"/>
              <a:t> </a:t>
            </a:r>
            <a:r>
              <a:rPr lang="en-US" dirty="0" err="1"/>
              <a:t>mát</a:t>
            </a:r>
            <a:r>
              <a:rPr lang="en-US" dirty="0"/>
              <a:t> </a:t>
            </a:r>
            <a:r>
              <a:rPr lang="en-US" dirty="0" err="1"/>
              <a:t>để</a:t>
            </a:r>
            <a:r>
              <a:rPr lang="en-US" dirty="0"/>
              <a:t> </a:t>
            </a:r>
            <a:r>
              <a:rPr lang="en-US" dirty="0" err="1"/>
              <a:t>giảm</a:t>
            </a:r>
            <a:r>
              <a:rPr lang="en-US" dirty="0"/>
              <a:t> </a:t>
            </a:r>
            <a:r>
              <a:rPr lang="en-US" dirty="0" err="1"/>
              <a:t>thiệu</a:t>
            </a:r>
            <a:r>
              <a:rPr lang="en-US" dirty="0"/>
              <a:t> </a:t>
            </a:r>
            <a:r>
              <a:rPr lang="en-US" dirty="0" err="1"/>
              <a:t>trọng</a:t>
            </a:r>
            <a:r>
              <a:rPr lang="en-US" dirty="0"/>
              <a:t> </a:t>
            </a:r>
            <a:r>
              <a:rPr lang="en-US" dirty="0" err="1"/>
              <a:t>số</a:t>
            </a:r>
            <a:r>
              <a:rPr lang="en-US" dirty="0"/>
              <a:t> </a:t>
            </a:r>
            <a:r>
              <a:rPr lang="en-US" dirty="0" err="1"/>
              <a:t>của</a:t>
            </a:r>
            <a:r>
              <a:rPr lang="en-US" dirty="0"/>
              <a:t> </a:t>
            </a:r>
            <a:r>
              <a:rPr lang="en-US" dirty="0" err="1"/>
              <a:t>các</a:t>
            </a:r>
            <a:r>
              <a:rPr lang="en-US" dirty="0"/>
              <a:t> </a:t>
            </a:r>
            <a:r>
              <a:rPr lang="en-US" dirty="0" err="1"/>
              <a:t>biến</a:t>
            </a:r>
            <a:r>
              <a:rPr lang="en-US" dirty="0"/>
              <a:t> </a:t>
            </a:r>
            <a:r>
              <a:rPr lang="en-US" dirty="0" err="1"/>
              <a:t>nh</a:t>
            </a:r>
            <a:r>
              <a:rPr lang="vi-VN" dirty="0"/>
              <a:t>ư</a:t>
            </a:r>
            <a:r>
              <a:rPr lang="en-US" dirty="0"/>
              <a:t>ng </a:t>
            </a:r>
            <a:r>
              <a:rPr lang="en-US" dirty="0" err="1"/>
              <a:t>không</a:t>
            </a:r>
            <a:r>
              <a:rPr lang="en-US" dirty="0"/>
              <a:t> đ</a:t>
            </a:r>
            <a:r>
              <a:rPr lang="vi-VN" dirty="0"/>
              <a:t>ư</a:t>
            </a:r>
            <a:r>
              <a:rPr lang="en-US" dirty="0"/>
              <a:t>a </a:t>
            </a:r>
            <a:r>
              <a:rPr lang="en-US" dirty="0" err="1"/>
              <a:t>đến</a:t>
            </a:r>
            <a:r>
              <a:rPr lang="en-US" dirty="0"/>
              <a:t> 0 </a:t>
            </a:r>
            <a:r>
              <a:rPr lang="en-US" dirty="0" err="1"/>
              <a:t>nh</a:t>
            </a:r>
            <a:r>
              <a:rPr lang="vi-VN" dirty="0"/>
              <a:t>ư</a:t>
            </a:r>
            <a:r>
              <a:rPr lang="en-US" dirty="0"/>
              <a:t> Lasso.</a:t>
            </a:r>
          </a:p>
          <a:p>
            <a:pPr>
              <a:buFontTx/>
              <a:buChar char="-"/>
            </a:pPr>
            <a:endParaRPr lang="en-US" dirty="0"/>
          </a:p>
        </p:txBody>
      </p:sp>
      <p:sp>
        <p:nvSpPr>
          <p:cNvPr id="5" name="Subtitle 4">
            <a:extLst>
              <a:ext uri="{FF2B5EF4-FFF2-40B4-BE49-F238E27FC236}">
                <a16:creationId xmlns:a16="http://schemas.microsoft.com/office/drawing/2014/main" id="{0786EE96-34C7-42DD-ADCC-6560D69F0D24}"/>
              </a:ext>
            </a:extLst>
          </p:cNvPr>
          <p:cNvSpPr>
            <a:spLocks noGrp="1"/>
          </p:cNvSpPr>
          <p:nvPr>
            <p:ph type="subTitle" idx="3"/>
          </p:nvPr>
        </p:nvSpPr>
        <p:spPr>
          <a:xfrm>
            <a:off x="3439886" y="3867748"/>
            <a:ext cx="4926745" cy="749700"/>
          </a:xfrm>
        </p:spPr>
        <p:txBody>
          <a:bodyPr/>
          <a:lstStyle/>
          <a:p>
            <a:pPr algn="just">
              <a:buFontTx/>
              <a:buChar char="-"/>
            </a:pPr>
            <a:r>
              <a:rPr lang="en-US" dirty="0" err="1"/>
              <a:t>Là</a:t>
            </a:r>
            <a:r>
              <a:rPr lang="en-US" dirty="0"/>
              <a:t> </a:t>
            </a:r>
            <a:r>
              <a:rPr lang="en-US" dirty="0" err="1"/>
              <a:t>một</a:t>
            </a:r>
            <a:r>
              <a:rPr lang="en-US" dirty="0"/>
              <a:t> </a:t>
            </a:r>
            <a:r>
              <a:rPr lang="en-US" dirty="0" err="1"/>
              <a:t>thuật</a:t>
            </a:r>
            <a:r>
              <a:rPr lang="en-US" dirty="0"/>
              <a:t> </a:t>
            </a:r>
            <a:r>
              <a:rPr lang="en-US" dirty="0" err="1"/>
              <a:t>toán</a:t>
            </a:r>
            <a:r>
              <a:rPr lang="en-US" dirty="0"/>
              <a:t> </a:t>
            </a:r>
            <a:r>
              <a:rPr lang="en-US" dirty="0" err="1"/>
              <a:t>dựa</a:t>
            </a:r>
            <a:r>
              <a:rPr lang="en-US" dirty="0"/>
              <a:t> </a:t>
            </a:r>
            <a:r>
              <a:rPr lang="en-US" dirty="0" err="1"/>
              <a:t>trên</a:t>
            </a:r>
            <a:r>
              <a:rPr lang="en-US" dirty="0"/>
              <a:t> </a:t>
            </a:r>
            <a:r>
              <a:rPr lang="en-US" dirty="0" err="1"/>
              <a:t>cây</a:t>
            </a:r>
            <a:r>
              <a:rPr lang="en-US" dirty="0"/>
              <a:t> </a:t>
            </a:r>
            <a:r>
              <a:rPr lang="en-US" dirty="0" err="1"/>
              <a:t>quyết</a:t>
            </a:r>
            <a:r>
              <a:rPr lang="en-US" dirty="0"/>
              <a:t> </a:t>
            </a:r>
            <a:r>
              <a:rPr lang="en-US" dirty="0" err="1"/>
              <a:t>định</a:t>
            </a:r>
            <a:r>
              <a:rPr lang="en-US" dirty="0"/>
              <a:t> , </a:t>
            </a:r>
            <a:r>
              <a:rPr lang="en-US" dirty="0" err="1"/>
              <a:t>nổi</a:t>
            </a:r>
            <a:r>
              <a:rPr lang="en-US" dirty="0"/>
              <a:t> </a:t>
            </a:r>
            <a:r>
              <a:rPr lang="en-US" dirty="0" err="1"/>
              <a:t>tiếng</a:t>
            </a:r>
            <a:r>
              <a:rPr lang="en-US" dirty="0"/>
              <a:t> </a:t>
            </a:r>
            <a:r>
              <a:rPr lang="en-US" dirty="0" err="1"/>
              <a:t>với</a:t>
            </a:r>
            <a:r>
              <a:rPr lang="en-US" dirty="0"/>
              <a:t> </a:t>
            </a:r>
            <a:r>
              <a:rPr lang="en-US" dirty="0" err="1"/>
              <a:t>hiệu</a:t>
            </a:r>
            <a:r>
              <a:rPr lang="en-US" dirty="0"/>
              <a:t> </a:t>
            </a:r>
            <a:r>
              <a:rPr lang="en-US" dirty="0" err="1"/>
              <a:t>suất</a:t>
            </a:r>
            <a:r>
              <a:rPr lang="en-US" dirty="0"/>
              <a:t> </a:t>
            </a:r>
            <a:r>
              <a:rPr lang="en-US" dirty="0" err="1"/>
              <a:t>cao</a:t>
            </a:r>
            <a:r>
              <a:rPr lang="en-US" dirty="0"/>
              <a:t> </a:t>
            </a:r>
            <a:r>
              <a:rPr lang="en-US" dirty="0" err="1"/>
              <a:t>và</a:t>
            </a:r>
            <a:r>
              <a:rPr lang="en-US" dirty="0"/>
              <a:t> </a:t>
            </a:r>
            <a:r>
              <a:rPr lang="en-US" dirty="0" err="1"/>
              <a:t>khả</a:t>
            </a:r>
            <a:r>
              <a:rPr lang="en-US" dirty="0"/>
              <a:t> </a:t>
            </a:r>
            <a:r>
              <a:rPr lang="en-US" dirty="0" err="1"/>
              <a:t>năng</a:t>
            </a:r>
            <a:r>
              <a:rPr lang="en-US" dirty="0"/>
              <a:t> </a:t>
            </a:r>
            <a:r>
              <a:rPr lang="en-US" dirty="0" err="1"/>
              <a:t>tự</a:t>
            </a:r>
            <a:r>
              <a:rPr lang="en-US" dirty="0"/>
              <a:t> </a:t>
            </a:r>
            <a:r>
              <a:rPr lang="en-US" dirty="0" err="1"/>
              <a:t>điều</a:t>
            </a:r>
            <a:r>
              <a:rPr lang="en-US" dirty="0"/>
              <a:t> </a:t>
            </a:r>
            <a:r>
              <a:rPr lang="en-US" dirty="0" err="1"/>
              <a:t>chỉnh</a:t>
            </a:r>
            <a:r>
              <a:rPr lang="en-US" dirty="0"/>
              <a:t> </a:t>
            </a:r>
            <a:r>
              <a:rPr lang="en-US" dirty="0" err="1"/>
              <a:t>tốt</a:t>
            </a:r>
            <a:r>
              <a:rPr lang="en-US" dirty="0"/>
              <a:t> . </a:t>
            </a:r>
            <a:r>
              <a:rPr lang="en-US" dirty="0" err="1"/>
              <a:t>Nó</a:t>
            </a:r>
            <a:r>
              <a:rPr lang="en-US" dirty="0"/>
              <a:t> </a:t>
            </a:r>
            <a:r>
              <a:rPr lang="en-US" dirty="0" err="1"/>
              <a:t>sử</a:t>
            </a:r>
            <a:r>
              <a:rPr lang="en-US" dirty="0"/>
              <a:t> </a:t>
            </a:r>
            <a:r>
              <a:rPr lang="en-US" dirty="0" err="1"/>
              <a:t>dụng</a:t>
            </a:r>
            <a:r>
              <a:rPr lang="en-US" dirty="0"/>
              <a:t> </a:t>
            </a:r>
            <a:r>
              <a:rPr lang="en-US" dirty="0" err="1"/>
              <a:t>một</a:t>
            </a:r>
            <a:r>
              <a:rPr lang="en-US" dirty="0"/>
              <a:t> </a:t>
            </a:r>
            <a:r>
              <a:rPr lang="en-US" dirty="0" err="1"/>
              <a:t>loạt</a:t>
            </a:r>
            <a:r>
              <a:rPr lang="en-US" dirty="0"/>
              <a:t> </a:t>
            </a:r>
            <a:r>
              <a:rPr lang="en-US" dirty="0" err="1"/>
              <a:t>các</a:t>
            </a:r>
            <a:r>
              <a:rPr lang="en-US" dirty="0"/>
              <a:t> </a:t>
            </a:r>
            <a:r>
              <a:rPr lang="en-US" dirty="0" err="1"/>
              <a:t>cây</a:t>
            </a:r>
            <a:r>
              <a:rPr lang="en-US" dirty="0"/>
              <a:t> </a:t>
            </a:r>
            <a:r>
              <a:rPr lang="en-US" dirty="0" err="1"/>
              <a:t>quyết</a:t>
            </a:r>
            <a:r>
              <a:rPr lang="en-US" dirty="0"/>
              <a:t> </a:t>
            </a:r>
            <a:r>
              <a:rPr lang="en-US" dirty="0" err="1"/>
              <a:t>định</a:t>
            </a:r>
            <a:r>
              <a:rPr lang="en-US" dirty="0"/>
              <a:t> </a:t>
            </a:r>
            <a:r>
              <a:rPr lang="en-US" dirty="0" err="1"/>
              <a:t>để</a:t>
            </a:r>
            <a:r>
              <a:rPr lang="en-US" dirty="0"/>
              <a:t> </a:t>
            </a:r>
            <a:r>
              <a:rPr lang="en-US" dirty="0" err="1"/>
              <a:t>học</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tối</a:t>
            </a:r>
            <a:r>
              <a:rPr lang="en-US" dirty="0"/>
              <a:t> </a:t>
            </a:r>
            <a:r>
              <a:rPr lang="vi-VN" dirty="0"/>
              <a:t>ư</a:t>
            </a:r>
            <a:r>
              <a:rPr lang="en-US" dirty="0"/>
              <a:t>u </a:t>
            </a:r>
            <a:r>
              <a:rPr lang="en-US" dirty="0" err="1"/>
              <a:t>hóa</a:t>
            </a:r>
            <a:r>
              <a:rPr lang="en-US" dirty="0"/>
              <a:t> </a:t>
            </a:r>
            <a:r>
              <a:rPr lang="en-US" dirty="0" err="1"/>
              <a:t>hàm</a:t>
            </a:r>
            <a:r>
              <a:rPr lang="en-US" dirty="0"/>
              <a:t> </a:t>
            </a:r>
            <a:r>
              <a:rPr lang="en-US" dirty="0" err="1"/>
              <a:t>mất</a:t>
            </a:r>
            <a:r>
              <a:rPr lang="en-US" dirty="0"/>
              <a:t> </a:t>
            </a:r>
            <a:r>
              <a:rPr lang="en-US" dirty="0" err="1"/>
              <a:t>mát</a:t>
            </a:r>
            <a:r>
              <a:rPr lang="en-US" dirty="0"/>
              <a:t> qua </a:t>
            </a:r>
            <a:r>
              <a:rPr lang="en-US" dirty="0" err="1"/>
              <a:t>các</a:t>
            </a:r>
            <a:r>
              <a:rPr lang="en-US" dirty="0"/>
              <a:t> </a:t>
            </a:r>
            <a:r>
              <a:rPr lang="en-US" dirty="0" err="1"/>
              <a:t>vòng</a:t>
            </a:r>
            <a:r>
              <a:rPr lang="en-US" dirty="0"/>
              <a:t> </a:t>
            </a:r>
            <a:r>
              <a:rPr lang="en-US" dirty="0" err="1"/>
              <a:t>lặp</a:t>
            </a:r>
            <a:r>
              <a:rPr lang="en-US" dirty="0"/>
              <a:t>.</a:t>
            </a:r>
          </a:p>
          <a:p>
            <a:pPr>
              <a:buFontTx/>
              <a:buChar char="-"/>
            </a:pPr>
            <a:endParaRPr lang="en-US" dirty="0"/>
          </a:p>
        </p:txBody>
      </p:sp>
      <p:sp>
        <p:nvSpPr>
          <p:cNvPr id="7" name="Subtitle 6">
            <a:extLst>
              <a:ext uri="{FF2B5EF4-FFF2-40B4-BE49-F238E27FC236}">
                <a16:creationId xmlns:a16="http://schemas.microsoft.com/office/drawing/2014/main" id="{750ACB60-F9C3-4188-8532-521A9D762053}"/>
              </a:ext>
            </a:extLst>
          </p:cNvPr>
          <p:cNvSpPr>
            <a:spLocks noGrp="1"/>
          </p:cNvSpPr>
          <p:nvPr>
            <p:ph type="subTitle" idx="5"/>
          </p:nvPr>
        </p:nvSpPr>
        <p:spPr>
          <a:xfrm>
            <a:off x="898565" y="1359156"/>
            <a:ext cx="2367278" cy="749700"/>
          </a:xfrm>
        </p:spPr>
        <p:txBody>
          <a:bodyPr/>
          <a:lstStyle/>
          <a:p>
            <a:r>
              <a:rPr lang="en-US" dirty="0"/>
              <a:t>Lasso Regression</a:t>
            </a:r>
          </a:p>
        </p:txBody>
      </p:sp>
      <p:sp>
        <p:nvSpPr>
          <p:cNvPr id="8" name="Subtitle 7">
            <a:extLst>
              <a:ext uri="{FF2B5EF4-FFF2-40B4-BE49-F238E27FC236}">
                <a16:creationId xmlns:a16="http://schemas.microsoft.com/office/drawing/2014/main" id="{20DC6BBB-25DB-4828-B997-799354D85AE1}"/>
              </a:ext>
            </a:extLst>
          </p:cNvPr>
          <p:cNvSpPr>
            <a:spLocks noGrp="1"/>
          </p:cNvSpPr>
          <p:nvPr>
            <p:ph type="subTitle" idx="6"/>
          </p:nvPr>
        </p:nvSpPr>
        <p:spPr>
          <a:xfrm>
            <a:off x="999343" y="3867748"/>
            <a:ext cx="2266500" cy="749700"/>
          </a:xfrm>
        </p:spPr>
        <p:txBody>
          <a:bodyPr/>
          <a:lstStyle/>
          <a:p>
            <a:r>
              <a:rPr lang="en-US" dirty="0" err="1"/>
              <a:t>XGBoost</a:t>
            </a:r>
            <a:endParaRPr lang="en-US" dirty="0"/>
          </a:p>
        </p:txBody>
      </p:sp>
      <p:sp>
        <p:nvSpPr>
          <p:cNvPr id="9" name="Subtitle 8">
            <a:extLst>
              <a:ext uri="{FF2B5EF4-FFF2-40B4-BE49-F238E27FC236}">
                <a16:creationId xmlns:a16="http://schemas.microsoft.com/office/drawing/2014/main" id="{CEA28918-3A12-4FF4-90FB-9AB41386EFCE}"/>
              </a:ext>
            </a:extLst>
          </p:cNvPr>
          <p:cNvSpPr>
            <a:spLocks noGrp="1"/>
          </p:cNvSpPr>
          <p:nvPr>
            <p:ph type="subTitle" idx="7"/>
          </p:nvPr>
        </p:nvSpPr>
        <p:spPr>
          <a:xfrm>
            <a:off x="922316" y="2549459"/>
            <a:ext cx="2319776" cy="749700"/>
          </a:xfrm>
        </p:spPr>
        <p:txBody>
          <a:bodyPr/>
          <a:lstStyle/>
          <a:p>
            <a:r>
              <a:rPr lang="en-US" dirty="0"/>
              <a:t>Ridge Regression</a:t>
            </a:r>
          </a:p>
        </p:txBody>
      </p:sp>
    </p:spTree>
    <p:extLst>
      <p:ext uri="{BB962C8B-B14F-4D97-AF65-F5344CB8AC3E}">
        <p14:creationId xmlns:p14="http://schemas.microsoft.com/office/powerpoint/2010/main" val="3184494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2"/>
          <p:cNvSpPr txBox="1">
            <a:spLocks noGrp="1"/>
          </p:cNvSpPr>
          <p:nvPr>
            <p:ph type="title"/>
          </p:nvPr>
        </p:nvSpPr>
        <p:spPr>
          <a:xfrm>
            <a:off x="288967" y="1539833"/>
            <a:ext cx="4999512" cy="8272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Hu</a:t>
            </a:r>
            <a:r>
              <a:rPr lang="en-US" sz="3600" dirty="0" err="1"/>
              <a:t>ấn</a:t>
            </a:r>
            <a:r>
              <a:rPr lang="en-US" sz="3600" dirty="0"/>
              <a:t> </a:t>
            </a:r>
            <a:r>
              <a:rPr lang="en-US" sz="3600" dirty="0" err="1"/>
              <a:t>Luyện</a:t>
            </a:r>
            <a:r>
              <a:rPr lang="en-US" sz="3600" dirty="0"/>
              <a:t> </a:t>
            </a:r>
            <a:r>
              <a:rPr lang="en-US" sz="3600" dirty="0" err="1"/>
              <a:t>Mô</a:t>
            </a:r>
            <a:r>
              <a:rPr lang="en-US" sz="3600" dirty="0"/>
              <a:t> </a:t>
            </a:r>
            <a:r>
              <a:rPr lang="en-US" sz="3600" dirty="0" err="1"/>
              <a:t>Hình</a:t>
            </a:r>
            <a:endParaRPr sz="3600" dirty="0"/>
          </a:p>
        </p:txBody>
      </p:sp>
      <p:sp>
        <p:nvSpPr>
          <p:cNvPr id="354" name="Google Shape;354;p32"/>
          <p:cNvSpPr txBox="1">
            <a:spLocks noGrp="1"/>
          </p:cNvSpPr>
          <p:nvPr>
            <p:ph type="title" idx="2"/>
          </p:nvPr>
        </p:nvSpPr>
        <p:spPr>
          <a:xfrm>
            <a:off x="3548927" y="578089"/>
            <a:ext cx="1872900" cy="10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cxnSp>
        <p:nvCxnSpPr>
          <p:cNvPr id="356" name="Google Shape;356;p32"/>
          <p:cNvCxnSpPr>
            <a:cxnSpLocks/>
          </p:cNvCxnSpPr>
          <p:nvPr/>
        </p:nvCxnSpPr>
        <p:spPr>
          <a:xfrm>
            <a:off x="-7075" y="1186871"/>
            <a:ext cx="3508500" cy="0"/>
          </a:xfrm>
          <a:prstGeom prst="straightConnector1">
            <a:avLst/>
          </a:prstGeom>
          <a:noFill/>
          <a:ln w="9525" cap="flat" cmpd="sng">
            <a:solidFill>
              <a:schemeClr val="dk1"/>
            </a:solidFill>
            <a:prstDash val="solid"/>
            <a:round/>
            <a:headEnd type="none" w="med" len="med"/>
            <a:tailEnd type="none" w="med" len="med"/>
          </a:ln>
        </p:spPr>
      </p:cxnSp>
      <p:pic>
        <p:nvPicPr>
          <p:cNvPr id="10" name="Picture 2" descr="Machine Learning là gì? Tìm hiểu về cách hoạt động và ứng dụng">
            <a:extLst>
              <a:ext uri="{FF2B5EF4-FFF2-40B4-BE49-F238E27FC236}">
                <a16:creationId xmlns:a16="http://schemas.microsoft.com/office/drawing/2014/main" id="{D0685A6A-1595-4300-83FD-C1248A1F5919}"/>
              </a:ext>
            </a:extLst>
          </p:cNvPr>
          <p:cNvPicPr>
            <a:picLocks noGrp="1" noChangeAspect="1" noChangeArrowheads="1"/>
          </p:cNvPicPr>
          <p:nvPr>
            <p:ph type="pic" idx="3"/>
          </p:nvPr>
        </p:nvPicPr>
        <p:blipFill rotWithShape="1">
          <a:blip r:embed="rId3">
            <a:extLst>
              <a:ext uri="{28A0092B-C50C-407E-A947-70E740481C1C}">
                <a14:useLocalDpi xmlns:a14="http://schemas.microsoft.com/office/drawing/2010/main" val="0"/>
              </a:ext>
            </a:extLst>
          </a:blip>
          <a:srcRect l="1543" r="42467"/>
          <a:stretch/>
        </p:blipFill>
        <p:spPr bwMode="auto">
          <a:xfrm>
            <a:off x="5335981" y="621393"/>
            <a:ext cx="3437165" cy="422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671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5DEE3-9B28-4D87-91C6-4CABC0F294D3}"/>
              </a:ext>
            </a:extLst>
          </p:cNvPr>
          <p:cNvSpPr>
            <a:spLocks noGrp="1"/>
          </p:cNvSpPr>
          <p:nvPr>
            <p:ph type="title"/>
          </p:nvPr>
        </p:nvSpPr>
        <p:spPr/>
        <p:txBody>
          <a:bodyPr/>
          <a:lstStyle/>
          <a:p>
            <a:r>
              <a:rPr lang="en-US" dirty="0" err="1"/>
              <a:t>Huấn</a:t>
            </a:r>
            <a:r>
              <a:rPr lang="en-US" dirty="0"/>
              <a:t> </a:t>
            </a:r>
            <a:r>
              <a:rPr lang="en-US" dirty="0" err="1"/>
              <a:t>Luyện</a:t>
            </a:r>
            <a:r>
              <a:rPr lang="en-US" dirty="0"/>
              <a:t> </a:t>
            </a:r>
            <a:r>
              <a:rPr lang="en-US" dirty="0" err="1"/>
              <a:t>Mô</a:t>
            </a:r>
            <a:r>
              <a:rPr lang="en-US" dirty="0"/>
              <a:t> </a:t>
            </a:r>
            <a:r>
              <a:rPr lang="en-US" dirty="0" err="1"/>
              <a:t>Hình</a:t>
            </a:r>
            <a:endParaRPr lang="en-US" dirty="0"/>
          </a:p>
        </p:txBody>
      </p:sp>
      <p:sp>
        <p:nvSpPr>
          <p:cNvPr id="3" name="Text Placeholder 2">
            <a:extLst>
              <a:ext uri="{FF2B5EF4-FFF2-40B4-BE49-F238E27FC236}">
                <a16:creationId xmlns:a16="http://schemas.microsoft.com/office/drawing/2014/main" id="{E7C39B6B-1E89-4F26-BD6D-02F084965802}"/>
              </a:ext>
            </a:extLst>
          </p:cNvPr>
          <p:cNvSpPr>
            <a:spLocks noGrp="1"/>
          </p:cNvSpPr>
          <p:nvPr>
            <p:ph type="body" idx="1"/>
          </p:nvPr>
        </p:nvSpPr>
        <p:spPr/>
        <p:txBody>
          <a:bodyPr/>
          <a:lstStyle/>
          <a:p>
            <a:r>
              <a:rPr lang="en-US" dirty="0" err="1"/>
              <a:t>Hàm</a:t>
            </a:r>
            <a:r>
              <a:rPr lang="en-US" dirty="0"/>
              <a:t> </a:t>
            </a:r>
            <a:r>
              <a:rPr lang="en-US" dirty="0" err="1"/>
              <a:t>evalution</a:t>
            </a:r>
            <a:r>
              <a:rPr lang="en-US" dirty="0"/>
              <a:t>() d</a:t>
            </a:r>
            <a:r>
              <a:rPr lang="vi-VN" dirty="0"/>
              <a:t>ư</a:t>
            </a:r>
            <a:r>
              <a:rPr lang="en-US" dirty="0" err="1"/>
              <a:t>ới</a:t>
            </a:r>
            <a:r>
              <a:rPr lang="en-US" dirty="0"/>
              <a:t> </a:t>
            </a:r>
            <a:r>
              <a:rPr lang="en-US" dirty="0" err="1"/>
              <a:t>đây</a:t>
            </a:r>
            <a:r>
              <a:rPr lang="en-US" dirty="0"/>
              <a:t> </a:t>
            </a:r>
            <a:r>
              <a:rPr lang="en-US" dirty="0" err="1"/>
              <a:t>dùng</a:t>
            </a:r>
            <a:r>
              <a:rPr lang="en-US" dirty="0"/>
              <a:t> </a:t>
            </a:r>
            <a:r>
              <a:rPr lang="en-US" dirty="0" err="1"/>
              <a:t>để</a:t>
            </a:r>
            <a:r>
              <a:rPr lang="en-US" dirty="0"/>
              <a:t> đ</a:t>
            </a:r>
            <a:r>
              <a:rPr lang="vi-VN" dirty="0"/>
              <a:t>ư</a:t>
            </a:r>
            <a:r>
              <a:rPr lang="en-US" dirty="0"/>
              <a:t>a ra </a:t>
            </a:r>
            <a:r>
              <a:rPr lang="en-US" dirty="0" err="1"/>
              <a:t>dự</a:t>
            </a:r>
            <a:r>
              <a:rPr lang="en-US" dirty="0"/>
              <a:t> </a:t>
            </a:r>
            <a:r>
              <a:rPr lang="en-US" dirty="0" err="1"/>
              <a:t>đoán</a:t>
            </a:r>
            <a:r>
              <a:rPr lang="en-US" dirty="0"/>
              <a:t> </a:t>
            </a:r>
            <a:r>
              <a:rPr lang="en-US" dirty="0" err="1"/>
              <a:t>và</a:t>
            </a:r>
            <a:r>
              <a:rPr lang="en-US" dirty="0"/>
              <a:t> </a:t>
            </a:r>
            <a:r>
              <a:rPr lang="en-US" dirty="0" err="1"/>
              <a:t>đánh</a:t>
            </a:r>
            <a:r>
              <a:rPr lang="en-US" dirty="0"/>
              <a:t> </a:t>
            </a:r>
            <a:r>
              <a:rPr lang="en-US" dirty="0" err="1"/>
              <a:t>giá</a:t>
            </a:r>
            <a:r>
              <a:rPr lang="en-US" dirty="0"/>
              <a:t> </a:t>
            </a:r>
            <a:r>
              <a:rPr lang="en-US" dirty="0" err="1"/>
              <a:t>hiệu</a:t>
            </a:r>
            <a:r>
              <a:rPr lang="en-US" dirty="0"/>
              <a:t> </a:t>
            </a:r>
            <a:r>
              <a:rPr lang="en-US" dirty="0" err="1"/>
              <a:t>suất</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học</a:t>
            </a:r>
            <a:r>
              <a:rPr lang="en-US" dirty="0"/>
              <a:t> </a:t>
            </a:r>
            <a:r>
              <a:rPr lang="en-US" dirty="0" err="1"/>
              <a:t>máy</a:t>
            </a:r>
            <a:endParaRPr lang="en-US" dirty="0"/>
          </a:p>
        </p:txBody>
      </p:sp>
      <p:pic>
        <p:nvPicPr>
          <p:cNvPr id="4" name="Picture 3">
            <a:extLst>
              <a:ext uri="{FF2B5EF4-FFF2-40B4-BE49-F238E27FC236}">
                <a16:creationId xmlns:a16="http://schemas.microsoft.com/office/drawing/2014/main" id="{39D66054-B1F2-4C0A-832C-160820424C28}"/>
              </a:ext>
            </a:extLst>
          </p:cNvPr>
          <p:cNvPicPr/>
          <p:nvPr/>
        </p:nvPicPr>
        <p:blipFill>
          <a:blip r:embed="rId2"/>
          <a:stretch>
            <a:fillRect/>
          </a:stretch>
        </p:blipFill>
        <p:spPr>
          <a:xfrm>
            <a:off x="1444831" y="1610854"/>
            <a:ext cx="6167252" cy="3370580"/>
          </a:xfrm>
          <a:prstGeom prst="rect">
            <a:avLst/>
          </a:prstGeom>
        </p:spPr>
      </p:pic>
    </p:spTree>
    <p:extLst>
      <p:ext uri="{BB962C8B-B14F-4D97-AF65-F5344CB8AC3E}">
        <p14:creationId xmlns:p14="http://schemas.microsoft.com/office/powerpoint/2010/main" val="2760834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8058D4-8B80-4124-9101-7969F97F6CB6}"/>
              </a:ext>
            </a:extLst>
          </p:cNvPr>
          <p:cNvPicPr/>
          <p:nvPr/>
        </p:nvPicPr>
        <p:blipFill>
          <a:blip r:embed="rId2"/>
          <a:stretch>
            <a:fillRect/>
          </a:stretch>
        </p:blipFill>
        <p:spPr>
          <a:xfrm>
            <a:off x="435940" y="500751"/>
            <a:ext cx="5580380" cy="1418590"/>
          </a:xfrm>
          <a:prstGeom prst="rect">
            <a:avLst/>
          </a:prstGeom>
        </p:spPr>
      </p:pic>
      <p:pic>
        <p:nvPicPr>
          <p:cNvPr id="4" name="Picture 3">
            <a:extLst>
              <a:ext uri="{FF2B5EF4-FFF2-40B4-BE49-F238E27FC236}">
                <a16:creationId xmlns:a16="http://schemas.microsoft.com/office/drawing/2014/main" id="{C8ECB52A-7DFF-43D0-9DF2-F58B2236EA33}"/>
              </a:ext>
            </a:extLst>
          </p:cNvPr>
          <p:cNvPicPr/>
          <p:nvPr/>
        </p:nvPicPr>
        <p:blipFill>
          <a:blip r:embed="rId3"/>
          <a:stretch>
            <a:fillRect/>
          </a:stretch>
        </p:blipFill>
        <p:spPr>
          <a:xfrm>
            <a:off x="3226130" y="2122217"/>
            <a:ext cx="5580380" cy="1400810"/>
          </a:xfrm>
          <a:prstGeom prst="rect">
            <a:avLst/>
          </a:prstGeom>
        </p:spPr>
      </p:pic>
      <p:pic>
        <p:nvPicPr>
          <p:cNvPr id="5" name="Picture 4">
            <a:extLst>
              <a:ext uri="{FF2B5EF4-FFF2-40B4-BE49-F238E27FC236}">
                <a16:creationId xmlns:a16="http://schemas.microsoft.com/office/drawing/2014/main" id="{5B1032AA-FF28-41B7-81C6-5CCE0CF7E5A9}"/>
              </a:ext>
            </a:extLst>
          </p:cNvPr>
          <p:cNvPicPr/>
          <p:nvPr/>
        </p:nvPicPr>
        <p:blipFill>
          <a:blip r:embed="rId4"/>
          <a:stretch>
            <a:fillRect/>
          </a:stretch>
        </p:blipFill>
        <p:spPr>
          <a:xfrm>
            <a:off x="143015" y="3678402"/>
            <a:ext cx="5580380" cy="1317625"/>
          </a:xfrm>
          <a:prstGeom prst="rect">
            <a:avLst/>
          </a:prstGeom>
        </p:spPr>
      </p:pic>
      <p:sp>
        <p:nvSpPr>
          <p:cNvPr id="6" name="TextBox 5">
            <a:extLst>
              <a:ext uri="{FF2B5EF4-FFF2-40B4-BE49-F238E27FC236}">
                <a16:creationId xmlns:a16="http://schemas.microsoft.com/office/drawing/2014/main" id="{65C9A484-62F1-4DD4-8033-9B4BE5F2FDC4}"/>
              </a:ext>
            </a:extLst>
          </p:cNvPr>
          <p:cNvSpPr txBox="1"/>
          <p:nvPr/>
        </p:nvSpPr>
        <p:spPr>
          <a:xfrm>
            <a:off x="6270171" y="597725"/>
            <a:ext cx="1753590" cy="523220"/>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dirty="0" err="1">
                <a:solidFill>
                  <a:schemeClr val="tx1"/>
                </a:solidFill>
              </a:rPr>
              <a:t>Mô</a:t>
            </a:r>
            <a:r>
              <a:rPr lang="en-US" dirty="0">
                <a:solidFill>
                  <a:schemeClr val="tx1"/>
                </a:solidFill>
              </a:rPr>
              <a:t> </a:t>
            </a:r>
            <a:r>
              <a:rPr lang="en-US" dirty="0" err="1">
                <a:solidFill>
                  <a:schemeClr val="tx1"/>
                </a:solidFill>
              </a:rPr>
              <a:t>hình</a:t>
            </a:r>
            <a:r>
              <a:rPr lang="en-US" dirty="0">
                <a:solidFill>
                  <a:schemeClr val="tx1"/>
                </a:solidFill>
              </a:rPr>
              <a:t> Lasso Regression</a:t>
            </a:r>
          </a:p>
        </p:txBody>
      </p:sp>
      <p:sp>
        <p:nvSpPr>
          <p:cNvPr id="7" name="TextBox 6">
            <a:extLst>
              <a:ext uri="{FF2B5EF4-FFF2-40B4-BE49-F238E27FC236}">
                <a16:creationId xmlns:a16="http://schemas.microsoft.com/office/drawing/2014/main" id="{F08827D3-B675-42B5-A577-5AF169B81E10}"/>
              </a:ext>
            </a:extLst>
          </p:cNvPr>
          <p:cNvSpPr txBox="1"/>
          <p:nvPr/>
        </p:nvSpPr>
        <p:spPr>
          <a:xfrm>
            <a:off x="1221179" y="2416629"/>
            <a:ext cx="1753590" cy="523220"/>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dirty="0" err="1">
                <a:solidFill>
                  <a:schemeClr val="tx1"/>
                </a:solidFill>
              </a:rPr>
              <a:t>Mô</a:t>
            </a:r>
            <a:r>
              <a:rPr lang="en-US" dirty="0">
                <a:solidFill>
                  <a:schemeClr val="tx1"/>
                </a:solidFill>
              </a:rPr>
              <a:t> </a:t>
            </a:r>
            <a:r>
              <a:rPr lang="en-US" dirty="0" err="1">
                <a:solidFill>
                  <a:schemeClr val="tx1"/>
                </a:solidFill>
              </a:rPr>
              <a:t>hình</a:t>
            </a:r>
            <a:r>
              <a:rPr lang="en-US" dirty="0">
                <a:solidFill>
                  <a:schemeClr val="tx1"/>
                </a:solidFill>
              </a:rPr>
              <a:t> Ridge Regression</a:t>
            </a:r>
          </a:p>
        </p:txBody>
      </p:sp>
      <p:sp>
        <p:nvSpPr>
          <p:cNvPr id="8" name="TextBox 7">
            <a:extLst>
              <a:ext uri="{FF2B5EF4-FFF2-40B4-BE49-F238E27FC236}">
                <a16:creationId xmlns:a16="http://schemas.microsoft.com/office/drawing/2014/main" id="{2CCC00A9-04F6-4B61-B862-521D6F3B0773}"/>
              </a:ext>
            </a:extLst>
          </p:cNvPr>
          <p:cNvSpPr txBox="1"/>
          <p:nvPr/>
        </p:nvSpPr>
        <p:spPr>
          <a:xfrm>
            <a:off x="6270170" y="4146856"/>
            <a:ext cx="1904011" cy="307777"/>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dirty="0" err="1">
                <a:solidFill>
                  <a:schemeClr val="tx1"/>
                </a:solidFill>
              </a:rPr>
              <a:t>Mô</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XGBoost</a:t>
            </a:r>
            <a:endParaRPr lang="en-US" dirty="0">
              <a:solidFill>
                <a:schemeClr val="tx1"/>
              </a:solidFill>
            </a:endParaRPr>
          </a:p>
        </p:txBody>
      </p:sp>
    </p:spTree>
    <p:extLst>
      <p:ext uri="{BB962C8B-B14F-4D97-AF65-F5344CB8AC3E}">
        <p14:creationId xmlns:p14="http://schemas.microsoft.com/office/powerpoint/2010/main" val="2864407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2"/>
          <p:cNvSpPr txBox="1">
            <a:spLocks noGrp="1"/>
          </p:cNvSpPr>
          <p:nvPr>
            <p:ph type="title"/>
          </p:nvPr>
        </p:nvSpPr>
        <p:spPr>
          <a:xfrm>
            <a:off x="471055" y="1535875"/>
            <a:ext cx="4999512" cy="82723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Đ</a:t>
            </a:r>
            <a:r>
              <a:rPr lang="en-US" sz="2800" dirty="0" err="1"/>
              <a:t>ánh</a:t>
            </a:r>
            <a:r>
              <a:rPr lang="en-US" sz="2800" dirty="0"/>
              <a:t> </a:t>
            </a:r>
            <a:r>
              <a:rPr lang="en-US" sz="2800" dirty="0" err="1"/>
              <a:t>Giá</a:t>
            </a:r>
            <a:r>
              <a:rPr lang="en-US" sz="2800" dirty="0"/>
              <a:t> </a:t>
            </a:r>
            <a:r>
              <a:rPr lang="en-US" sz="2800" dirty="0" err="1"/>
              <a:t>Hiệu</a:t>
            </a:r>
            <a:r>
              <a:rPr lang="en-US" sz="2800" dirty="0"/>
              <a:t> </a:t>
            </a:r>
            <a:r>
              <a:rPr lang="en-US" sz="2800" dirty="0" err="1"/>
              <a:t>Suất</a:t>
            </a:r>
            <a:r>
              <a:rPr lang="en-US" sz="2800" dirty="0"/>
              <a:t> </a:t>
            </a:r>
            <a:r>
              <a:rPr lang="en-US" sz="2800" dirty="0" err="1"/>
              <a:t>Mô</a:t>
            </a:r>
            <a:r>
              <a:rPr lang="en-US" sz="2800" dirty="0"/>
              <a:t> </a:t>
            </a:r>
            <a:r>
              <a:rPr lang="en-US" sz="2800" dirty="0" err="1"/>
              <a:t>Hình</a:t>
            </a:r>
            <a:endParaRPr sz="2800" dirty="0"/>
          </a:p>
        </p:txBody>
      </p:sp>
      <p:sp>
        <p:nvSpPr>
          <p:cNvPr id="354" name="Google Shape;354;p32"/>
          <p:cNvSpPr txBox="1">
            <a:spLocks noGrp="1"/>
          </p:cNvSpPr>
          <p:nvPr>
            <p:ph type="title" idx="2"/>
          </p:nvPr>
        </p:nvSpPr>
        <p:spPr>
          <a:xfrm>
            <a:off x="3548927" y="578089"/>
            <a:ext cx="1872900" cy="10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cxnSp>
        <p:nvCxnSpPr>
          <p:cNvPr id="356" name="Google Shape;356;p32"/>
          <p:cNvCxnSpPr>
            <a:cxnSpLocks/>
          </p:cNvCxnSpPr>
          <p:nvPr/>
        </p:nvCxnSpPr>
        <p:spPr>
          <a:xfrm>
            <a:off x="-7075" y="1186871"/>
            <a:ext cx="3508500" cy="0"/>
          </a:xfrm>
          <a:prstGeom prst="straightConnector1">
            <a:avLst/>
          </a:prstGeom>
          <a:noFill/>
          <a:ln w="9525"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E02A13F1-F3EE-4BFF-9352-097F215E246D}"/>
              </a:ext>
            </a:extLst>
          </p:cNvPr>
          <p:cNvSpPr txBox="1"/>
          <p:nvPr/>
        </p:nvSpPr>
        <p:spPr>
          <a:xfrm>
            <a:off x="471055" y="2489860"/>
            <a:ext cx="4950772" cy="1672637"/>
          </a:xfrm>
          <a:prstGeom prst="rect">
            <a:avLst/>
          </a:prstGeom>
          <a:noFill/>
        </p:spPr>
        <p:txBody>
          <a:bodyPr wrap="square" rtlCol="0">
            <a:spAutoFit/>
          </a:bodyPr>
          <a:lstStyle/>
          <a:p>
            <a:pPr marL="285750" indent="-285750" algn="just">
              <a:lnSpc>
                <a:spcPct val="150000"/>
              </a:lnSpc>
              <a:buClr>
                <a:schemeClr val="bg1"/>
              </a:buClr>
              <a:buFont typeface="Wingdings" panose="05000000000000000000" pitchFamily="2" charset="2"/>
              <a:buChar char="Ø"/>
            </a:pPr>
            <a:r>
              <a:rPr lang="vi-VN" dirty="0">
                <a:solidFill>
                  <a:schemeClr val="tx1"/>
                </a:solidFill>
                <a:latin typeface="Chivo" panose="020B0604020202020204" charset="0"/>
                <a:ea typeface="Chivo" panose="020B0604020202020204" charset="0"/>
                <a:cs typeface="Chivo" panose="020B0604020202020204" charset="0"/>
              </a:rPr>
              <a:t>Sau khi đã huấn luyện mô hình trên tập dữ liệu huấn luyện, bước quan trọng tiếp theo là đánh giá hiệu suất của mô hình trên tập dữ liệu kiểm tra. Việc này giúp đánh giá khả năng tổng quát hóa của mô hình trên dữ liệu mới mà nó chưa từng thấy</a:t>
            </a:r>
            <a:endParaRPr lang="en-US" dirty="0">
              <a:solidFill>
                <a:schemeClr val="tx1"/>
              </a:solidFill>
              <a:latin typeface="Chivo" panose="020B0604020202020204" charset="0"/>
              <a:ea typeface="Chivo" panose="020B0604020202020204" charset="0"/>
              <a:cs typeface="Chivo" panose="020B0604020202020204" charset="0"/>
            </a:endParaRPr>
          </a:p>
        </p:txBody>
      </p:sp>
      <p:pic>
        <p:nvPicPr>
          <p:cNvPr id="6146" name="Picture 2" descr="Phương pháp, quy trình &amp; 4 mẫu đánh giá hiệu suất công việc">
            <a:extLst>
              <a:ext uri="{FF2B5EF4-FFF2-40B4-BE49-F238E27FC236}">
                <a16:creationId xmlns:a16="http://schemas.microsoft.com/office/drawing/2014/main" id="{DF1A5BF4-68FE-4024-A51E-4C7B395C9C79}"/>
              </a:ext>
            </a:extLst>
          </p:cNvPr>
          <p:cNvPicPr>
            <a:picLocks noGrp="1" noChangeAspect="1" noChangeArrowheads="1"/>
          </p:cNvPicPr>
          <p:nvPr>
            <p:ph type="pic" idx="3"/>
          </p:nvPr>
        </p:nvPicPr>
        <p:blipFill rotWithShape="1">
          <a:blip r:embed="rId3">
            <a:extLst>
              <a:ext uri="{28A0092B-C50C-407E-A947-70E740481C1C}">
                <a14:useLocalDpi xmlns:a14="http://schemas.microsoft.com/office/drawing/2010/main" val="0"/>
              </a:ext>
            </a:extLst>
          </a:blip>
          <a:srcRect l="9117" t="2355" r="49427" b="-2355"/>
          <a:stretch/>
        </p:blipFill>
        <p:spPr bwMode="auto">
          <a:xfrm>
            <a:off x="5650549" y="539499"/>
            <a:ext cx="3022395" cy="445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253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1"/>
          <p:cNvSpPr txBox="1">
            <a:spLocks noGrp="1"/>
          </p:cNvSpPr>
          <p:nvPr>
            <p:ph type="title"/>
          </p:nvPr>
        </p:nvSpPr>
        <p:spPr>
          <a:xfrm>
            <a:off x="4135975" y="943150"/>
            <a:ext cx="4294800" cy="10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Lý</a:t>
            </a:r>
            <a:r>
              <a:rPr lang="en-US" dirty="0"/>
              <a:t> do </a:t>
            </a:r>
            <a:r>
              <a:rPr lang="en-US" dirty="0" err="1"/>
              <a:t>chọn</a:t>
            </a:r>
            <a:r>
              <a:rPr lang="en-US" dirty="0"/>
              <a:t> </a:t>
            </a:r>
            <a:r>
              <a:rPr lang="en-US" dirty="0" err="1"/>
              <a:t>đề</a:t>
            </a:r>
            <a:r>
              <a:rPr lang="en-US" dirty="0"/>
              <a:t> </a:t>
            </a:r>
            <a:r>
              <a:rPr lang="en-US" dirty="0" err="1"/>
              <a:t>tài</a:t>
            </a:r>
            <a:endParaRPr dirty="0"/>
          </a:p>
        </p:txBody>
      </p:sp>
      <p:sp>
        <p:nvSpPr>
          <p:cNvPr id="347" name="Google Shape;347;p31"/>
          <p:cNvSpPr txBox="1">
            <a:spLocks noGrp="1"/>
          </p:cNvSpPr>
          <p:nvPr>
            <p:ph type="subTitle" idx="1"/>
          </p:nvPr>
        </p:nvSpPr>
        <p:spPr>
          <a:xfrm>
            <a:off x="4135975" y="1970950"/>
            <a:ext cx="4294800" cy="2258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600" dirty="0" err="1"/>
              <a:t>Ngày</a:t>
            </a:r>
            <a:r>
              <a:rPr lang="en-US" sz="1600" dirty="0"/>
              <a:t> nay </a:t>
            </a:r>
            <a:r>
              <a:rPr lang="en-US" sz="1600" dirty="0" err="1"/>
              <a:t>với</a:t>
            </a:r>
            <a:r>
              <a:rPr lang="en-US" sz="1600" dirty="0"/>
              <a:t> </a:t>
            </a:r>
            <a:r>
              <a:rPr lang="en-US" sz="1600" dirty="0" err="1"/>
              <a:t>sự</a:t>
            </a:r>
            <a:r>
              <a:rPr lang="en-US" sz="1600" dirty="0"/>
              <a:t> </a:t>
            </a:r>
            <a:r>
              <a:rPr lang="en-US" sz="1600" dirty="0" err="1"/>
              <a:t>phát</a:t>
            </a:r>
            <a:r>
              <a:rPr lang="en-US" sz="1600" dirty="0"/>
              <a:t> </a:t>
            </a:r>
            <a:r>
              <a:rPr lang="en-US" sz="1600" dirty="0" err="1"/>
              <a:t>triển</a:t>
            </a:r>
            <a:r>
              <a:rPr lang="en-US" sz="1600" dirty="0"/>
              <a:t> </a:t>
            </a:r>
            <a:r>
              <a:rPr lang="en-US" sz="1600" dirty="0" err="1"/>
              <a:t>của</a:t>
            </a:r>
            <a:r>
              <a:rPr lang="en-US" sz="1600" dirty="0"/>
              <a:t> </a:t>
            </a:r>
            <a:r>
              <a:rPr lang="en-US" sz="1600" dirty="0" err="1"/>
              <a:t>công</a:t>
            </a:r>
            <a:r>
              <a:rPr lang="en-US" sz="1600" dirty="0"/>
              <a:t> </a:t>
            </a:r>
            <a:r>
              <a:rPr lang="en-US" sz="1600" dirty="0" err="1"/>
              <a:t>nghệ</a:t>
            </a:r>
            <a:r>
              <a:rPr lang="en-US" sz="1600" dirty="0"/>
              <a:t> </a:t>
            </a:r>
            <a:r>
              <a:rPr lang="en-US" sz="1600" dirty="0" err="1"/>
              <a:t>hiện</a:t>
            </a:r>
            <a:r>
              <a:rPr lang="en-US" sz="1600" dirty="0"/>
              <a:t> </a:t>
            </a:r>
            <a:r>
              <a:rPr lang="en-US" sz="1600" dirty="0" err="1"/>
              <a:t>đại</a:t>
            </a:r>
            <a:r>
              <a:rPr lang="en-US" sz="1600" dirty="0"/>
              <a:t> , </a:t>
            </a:r>
            <a:r>
              <a:rPr lang="en-US" sz="1600" dirty="0" err="1"/>
              <a:t>việc</a:t>
            </a:r>
            <a:r>
              <a:rPr lang="en-US" sz="1600" dirty="0"/>
              <a:t> </a:t>
            </a:r>
            <a:r>
              <a:rPr lang="en-US" sz="1600" dirty="0" err="1"/>
              <a:t>sử</a:t>
            </a:r>
            <a:r>
              <a:rPr lang="en-US" sz="1600" dirty="0"/>
              <a:t> </a:t>
            </a:r>
            <a:r>
              <a:rPr lang="en-US" sz="1600" dirty="0" err="1"/>
              <a:t>dụng</a:t>
            </a:r>
            <a:r>
              <a:rPr lang="en-US" sz="1600" dirty="0"/>
              <a:t> </a:t>
            </a:r>
            <a:r>
              <a:rPr lang="en-US" sz="1600" dirty="0" err="1"/>
              <a:t>mô</a:t>
            </a:r>
            <a:r>
              <a:rPr lang="en-US" sz="1600" dirty="0"/>
              <a:t> </a:t>
            </a:r>
            <a:r>
              <a:rPr lang="en-US" sz="1600" dirty="0" err="1"/>
              <a:t>hình</a:t>
            </a:r>
            <a:r>
              <a:rPr lang="en-US" sz="1600" dirty="0"/>
              <a:t> AI </a:t>
            </a:r>
            <a:r>
              <a:rPr lang="en-US" sz="1600" dirty="0" err="1"/>
              <a:t>để</a:t>
            </a:r>
            <a:r>
              <a:rPr lang="en-US" sz="1600" dirty="0"/>
              <a:t> </a:t>
            </a:r>
            <a:r>
              <a:rPr lang="en-US" sz="1600" dirty="0" err="1"/>
              <a:t>dự</a:t>
            </a:r>
            <a:r>
              <a:rPr lang="en-US" sz="1600" dirty="0"/>
              <a:t> </a:t>
            </a:r>
            <a:r>
              <a:rPr lang="en-US" sz="1600" dirty="0" err="1"/>
              <a:t>đoán</a:t>
            </a:r>
            <a:r>
              <a:rPr lang="en-US" sz="1600" dirty="0"/>
              <a:t> </a:t>
            </a:r>
            <a:r>
              <a:rPr lang="en-US" sz="1600" dirty="0" err="1"/>
              <a:t>giá</a:t>
            </a:r>
            <a:r>
              <a:rPr lang="en-US" sz="1600" dirty="0"/>
              <a:t> </a:t>
            </a:r>
            <a:r>
              <a:rPr lang="en-US" sz="1600" dirty="0" err="1"/>
              <a:t>nhà</a:t>
            </a:r>
            <a:r>
              <a:rPr lang="en-US" sz="1600" dirty="0"/>
              <a:t> </a:t>
            </a:r>
            <a:r>
              <a:rPr lang="en-US" sz="1600" dirty="0" err="1"/>
              <a:t>đang</a:t>
            </a:r>
            <a:r>
              <a:rPr lang="en-US" sz="1600" dirty="0"/>
              <a:t> </a:t>
            </a:r>
            <a:r>
              <a:rPr lang="en-US" sz="1600" dirty="0" err="1"/>
              <a:t>trở</a:t>
            </a:r>
            <a:r>
              <a:rPr lang="en-US" sz="1600" dirty="0"/>
              <a:t> </a:t>
            </a:r>
            <a:r>
              <a:rPr lang="en-US" sz="1600" dirty="0" err="1"/>
              <a:t>nên</a:t>
            </a:r>
            <a:r>
              <a:rPr lang="en-US" sz="1600" dirty="0"/>
              <a:t> </a:t>
            </a:r>
            <a:r>
              <a:rPr lang="en-US" sz="1600" dirty="0" err="1"/>
              <a:t>phổ</a:t>
            </a:r>
            <a:r>
              <a:rPr lang="en-US" sz="1600" dirty="0"/>
              <a:t> </a:t>
            </a:r>
            <a:r>
              <a:rPr lang="en-US" sz="1600" dirty="0" err="1"/>
              <a:t>biến</a:t>
            </a:r>
            <a:r>
              <a:rPr lang="en-US" sz="1600" dirty="0"/>
              <a:t>. </a:t>
            </a:r>
            <a:r>
              <a:rPr lang="en-US" sz="1600" dirty="0" err="1"/>
              <a:t>Công</a:t>
            </a:r>
            <a:r>
              <a:rPr lang="en-US" sz="1600" dirty="0"/>
              <a:t> </a:t>
            </a:r>
            <a:r>
              <a:rPr lang="en-US" sz="1600" dirty="0" err="1"/>
              <a:t>việc</a:t>
            </a:r>
            <a:r>
              <a:rPr lang="en-US" sz="1600" dirty="0"/>
              <a:t> </a:t>
            </a:r>
            <a:r>
              <a:rPr lang="en-US" sz="1600" dirty="0" err="1"/>
              <a:t>này</a:t>
            </a:r>
            <a:r>
              <a:rPr lang="en-US" sz="1600" dirty="0"/>
              <a:t> </a:t>
            </a:r>
            <a:r>
              <a:rPr lang="en-US" sz="1600" dirty="0" err="1"/>
              <a:t>có</a:t>
            </a:r>
            <a:r>
              <a:rPr lang="en-US" sz="1600" dirty="0"/>
              <a:t> </a:t>
            </a:r>
            <a:r>
              <a:rPr lang="en-US" sz="1600" dirty="0" err="1"/>
              <a:t>thể</a:t>
            </a:r>
            <a:r>
              <a:rPr lang="en-US" sz="1600" dirty="0"/>
              <a:t> </a:t>
            </a:r>
            <a:r>
              <a:rPr lang="en-US" sz="1600" dirty="0" err="1"/>
              <a:t>giúp</a:t>
            </a:r>
            <a:r>
              <a:rPr lang="en-US" sz="1600" dirty="0"/>
              <a:t> ng</a:t>
            </a:r>
            <a:r>
              <a:rPr lang="vi-VN" sz="1600" dirty="0"/>
              <a:t>ư</a:t>
            </a:r>
            <a:r>
              <a:rPr lang="en-US" sz="1600" dirty="0" err="1"/>
              <a:t>ời</a:t>
            </a:r>
            <a:r>
              <a:rPr lang="en-US" sz="1600" dirty="0"/>
              <a:t> </a:t>
            </a:r>
            <a:r>
              <a:rPr lang="en-US" sz="1600" dirty="0" err="1"/>
              <a:t>mua</a:t>
            </a:r>
            <a:r>
              <a:rPr lang="en-US" sz="1600" dirty="0"/>
              <a:t> </a:t>
            </a:r>
            <a:r>
              <a:rPr lang="en-US" sz="1600" dirty="0" err="1"/>
              <a:t>và</a:t>
            </a:r>
            <a:r>
              <a:rPr lang="en-US" sz="1600" dirty="0"/>
              <a:t> ng</a:t>
            </a:r>
            <a:r>
              <a:rPr lang="vi-VN" sz="1600" dirty="0"/>
              <a:t>ư</a:t>
            </a:r>
            <a:r>
              <a:rPr lang="en-US" sz="1600" dirty="0" err="1"/>
              <a:t>ời</a:t>
            </a:r>
            <a:r>
              <a:rPr lang="en-US" sz="1600" dirty="0"/>
              <a:t> </a:t>
            </a:r>
            <a:r>
              <a:rPr lang="en-US" sz="1600" dirty="0" err="1"/>
              <a:t>bán</a:t>
            </a:r>
            <a:r>
              <a:rPr lang="en-US" sz="1600" dirty="0"/>
              <a:t> </a:t>
            </a:r>
            <a:r>
              <a:rPr lang="en-US" sz="1600" dirty="0" err="1"/>
              <a:t>hiểu</a:t>
            </a:r>
            <a:r>
              <a:rPr lang="en-US" sz="1600" dirty="0"/>
              <a:t> </a:t>
            </a:r>
            <a:r>
              <a:rPr lang="en-US" sz="1600" dirty="0" err="1"/>
              <a:t>rõ</a:t>
            </a:r>
            <a:r>
              <a:rPr lang="en-US" sz="1600" dirty="0"/>
              <a:t> h</a:t>
            </a:r>
            <a:r>
              <a:rPr lang="vi-VN" sz="1600" dirty="0"/>
              <a:t>ơ</a:t>
            </a:r>
            <a:r>
              <a:rPr lang="en-US" sz="1600" dirty="0"/>
              <a:t>n </a:t>
            </a:r>
            <a:r>
              <a:rPr lang="en-US" sz="1600" dirty="0" err="1"/>
              <a:t>về</a:t>
            </a:r>
            <a:r>
              <a:rPr lang="en-US" sz="1600" dirty="0"/>
              <a:t> </a:t>
            </a:r>
            <a:r>
              <a:rPr lang="en-US" sz="1600" dirty="0" err="1"/>
              <a:t>giá</a:t>
            </a:r>
            <a:r>
              <a:rPr lang="en-US" sz="1600" dirty="0"/>
              <a:t> </a:t>
            </a:r>
            <a:r>
              <a:rPr lang="en-US" sz="1600" dirty="0" err="1"/>
              <a:t>trị</a:t>
            </a:r>
            <a:r>
              <a:rPr lang="en-US" sz="1600" dirty="0"/>
              <a:t> </a:t>
            </a:r>
            <a:r>
              <a:rPr lang="en-US" sz="1600" dirty="0" err="1"/>
              <a:t>thực</a:t>
            </a:r>
            <a:r>
              <a:rPr lang="en-US" sz="1600" dirty="0"/>
              <a:t> </a:t>
            </a:r>
            <a:r>
              <a:rPr lang="en-US" sz="1600" dirty="0" err="1"/>
              <a:t>của</a:t>
            </a:r>
            <a:r>
              <a:rPr lang="en-US" sz="1600" dirty="0"/>
              <a:t> </a:t>
            </a:r>
            <a:r>
              <a:rPr lang="en-US" sz="1600" dirty="0" err="1"/>
              <a:t>căn</a:t>
            </a:r>
            <a:r>
              <a:rPr lang="en-US" sz="1600" dirty="0"/>
              <a:t> </a:t>
            </a:r>
            <a:r>
              <a:rPr lang="en-US" sz="1600" dirty="0" err="1"/>
              <a:t>nhà</a:t>
            </a:r>
            <a:r>
              <a:rPr lang="en-US" sz="1600" dirty="0"/>
              <a:t> </a:t>
            </a:r>
            <a:r>
              <a:rPr lang="en-US" sz="1600" dirty="0" err="1"/>
              <a:t>cũng</a:t>
            </a:r>
            <a:r>
              <a:rPr lang="en-US" sz="1600" dirty="0"/>
              <a:t> </a:t>
            </a:r>
            <a:r>
              <a:rPr lang="en-US" sz="1600" dirty="0" err="1"/>
              <a:t>nh</a:t>
            </a:r>
            <a:r>
              <a:rPr lang="vi-VN" sz="1600" dirty="0"/>
              <a:t>ư</a:t>
            </a:r>
            <a:r>
              <a:rPr lang="en-US" sz="1600" dirty="0"/>
              <a:t> </a:t>
            </a:r>
            <a:r>
              <a:rPr lang="en-US" sz="1600" dirty="0" err="1"/>
              <a:t>một</a:t>
            </a:r>
            <a:r>
              <a:rPr lang="en-US" sz="1600" dirty="0"/>
              <a:t> </a:t>
            </a:r>
            <a:r>
              <a:rPr lang="en-US" sz="1600" dirty="0" err="1"/>
              <a:t>loạt</a:t>
            </a:r>
            <a:r>
              <a:rPr lang="en-US" sz="1600" dirty="0"/>
              <a:t> </a:t>
            </a:r>
            <a:r>
              <a:rPr lang="en-US" sz="1600" dirty="0" err="1"/>
              <a:t>các</a:t>
            </a:r>
            <a:r>
              <a:rPr lang="en-US" sz="1600" dirty="0"/>
              <a:t> </a:t>
            </a:r>
            <a:r>
              <a:rPr lang="en-US" sz="1600" dirty="0" err="1"/>
              <a:t>yếu</a:t>
            </a:r>
            <a:r>
              <a:rPr lang="en-US" sz="1600" dirty="0"/>
              <a:t> </a:t>
            </a:r>
            <a:r>
              <a:rPr lang="en-US" sz="1600" dirty="0" err="1"/>
              <a:t>tố</a:t>
            </a:r>
            <a:r>
              <a:rPr lang="en-US" sz="1600" dirty="0"/>
              <a:t> </a:t>
            </a:r>
            <a:r>
              <a:rPr lang="en-US" sz="1600" dirty="0" err="1"/>
              <a:t>ảnh</a:t>
            </a:r>
            <a:r>
              <a:rPr lang="en-US" sz="1600" dirty="0"/>
              <a:t> h</a:t>
            </a:r>
            <a:r>
              <a:rPr lang="vi-VN" sz="1600" dirty="0"/>
              <a:t>ư</a:t>
            </a:r>
            <a:r>
              <a:rPr lang="en-US" sz="1600" dirty="0" err="1"/>
              <a:t>ởng</a:t>
            </a:r>
            <a:r>
              <a:rPr lang="en-US" sz="1600" dirty="0"/>
              <a:t> </a:t>
            </a:r>
            <a:r>
              <a:rPr lang="en-US" sz="1600" dirty="0" err="1"/>
              <a:t>đến</a:t>
            </a:r>
            <a:r>
              <a:rPr lang="en-US" sz="1600" dirty="0"/>
              <a:t> </a:t>
            </a:r>
            <a:r>
              <a:rPr lang="en-US" sz="1600" dirty="0" err="1"/>
              <a:t>giá</a:t>
            </a:r>
            <a:r>
              <a:rPr lang="en-US" sz="1600" dirty="0"/>
              <a:t> </a:t>
            </a:r>
            <a:r>
              <a:rPr lang="en-US" sz="1600" dirty="0" err="1"/>
              <a:t>trị</a:t>
            </a:r>
            <a:r>
              <a:rPr lang="en-US" sz="1600" dirty="0"/>
              <a:t> </a:t>
            </a:r>
            <a:r>
              <a:rPr lang="en-US" sz="1600" dirty="0" err="1"/>
              <a:t>của</a:t>
            </a:r>
            <a:r>
              <a:rPr lang="en-US" sz="1600" dirty="0"/>
              <a:t> </a:t>
            </a:r>
            <a:r>
              <a:rPr lang="en-US" sz="1600" dirty="0" err="1"/>
              <a:t>nó</a:t>
            </a:r>
            <a:r>
              <a:rPr lang="en-US" sz="1600" dirty="0"/>
              <a:t> </a:t>
            </a:r>
            <a:r>
              <a:rPr lang="en-US" sz="1600" dirty="0" err="1"/>
              <a:t>nh</a:t>
            </a:r>
            <a:r>
              <a:rPr lang="vi-VN" sz="1600" dirty="0"/>
              <a:t>ư</a:t>
            </a:r>
            <a:r>
              <a:rPr lang="en-US" sz="1600" dirty="0"/>
              <a:t> </a:t>
            </a:r>
            <a:r>
              <a:rPr lang="en-US" sz="1600" dirty="0" err="1"/>
              <a:t>diện</a:t>
            </a:r>
            <a:r>
              <a:rPr lang="en-US" sz="1600" dirty="0"/>
              <a:t> </a:t>
            </a:r>
            <a:r>
              <a:rPr lang="en-US" sz="1600" dirty="0" err="1"/>
              <a:t>tích</a:t>
            </a:r>
            <a:r>
              <a:rPr lang="en-US" sz="1600" dirty="0"/>
              <a:t> </a:t>
            </a:r>
            <a:r>
              <a:rPr lang="en-US" sz="1600" dirty="0" err="1"/>
              <a:t>sinh</a:t>
            </a:r>
            <a:r>
              <a:rPr lang="en-US" sz="1600" dirty="0"/>
              <a:t> </a:t>
            </a:r>
            <a:r>
              <a:rPr lang="en-US" sz="1600" dirty="0" err="1"/>
              <a:t>hoạt,vị</a:t>
            </a:r>
            <a:r>
              <a:rPr lang="en-US" sz="1600" dirty="0"/>
              <a:t> </a:t>
            </a:r>
            <a:r>
              <a:rPr lang="en-US" sz="1600" dirty="0" err="1"/>
              <a:t>trí</a:t>
            </a:r>
            <a:r>
              <a:rPr lang="en-US" sz="1600" dirty="0"/>
              <a:t> </a:t>
            </a:r>
            <a:r>
              <a:rPr lang="en-US" sz="1600" dirty="0" err="1"/>
              <a:t>địa</a:t>
            </a:r>
            <a:r>
              <a:rPr lang="en-US" sz="1600" dirty="0"/>
              <a:t> </a:t>
            </a:r>
            <a:r>
              <a:rPr lang="en-US" sz="1600" dirty="0" err="1"/>
              <a:t>lý,kết</a:t>
            </a:r>
            <a:r>
              <a:rPr lang="en-US" sz="1600" dirty="0"/>
              <a:t> </a:t>
            </a:r>
            <a:r>
              <a:rPr lang="en-US" sz="1600" dirty="0" err="1"/>
              <a:t>cấu</a:t>
            </a:r>
            <a:r>
              <a:rPr lang="en-US" sz="1600" dirty="0"/>
              <a:t> </a:t>
            </a:r>
            <a:r>
              <a:rPr lang="en-US" sz="1600" dirty="0" err="1"/>
              <a:t>ngôi</a:t>
            </a:r>
            <a:r>
              <a:rPr lang="en-US" sz="1600" dirty="0"/>
              <a:t> </a:t>
            </a:r>
            <a:r>
              <a:rPr lang="en-US" sz="1600" dirty="0" err="1"/>
              <a:t>nhà</a:t>
            </a:r>
            <a:r>
              <a:rPr lang="en-US" sz="1600" dirty="0"/>
              <a:t>, </a:t>
            </a:r>
            <a:r>
              <a:rPr lang="en-US" sz="1600" dirty="0" err="1"/>
              <a:t>giá</a:t>
            </a:r>
            <a:r>
              <a:rPr lang="en-US" sz="1600" dirty="0"/>
              <a:t> </a:t>
            </a:r>
            <a:r>
              <a:rPr lang="en-US" sz="1600" dirty="0" err="1"/>
              <a:t>bán</a:t>
            </a:r>
            <a:r>
              <a:rPr lang="en-US" sz="1600" dirty="0"/>
              <a:t>…</a:t>
            </a:r>
            <a:endParaRPr sz="1600" dirty="0"/>
          </a:p>
        </p:txBody>
      </p:sp>
      <p:pic>
        <p:nvPicPr>
          <p:cNvPr id="348" name="Google Shape;348;p31"/>
          <p:cNvPicPr preferRelativeResize="0">
            <a:picLocks noGrp="1"/>
          </p:cNvPicPr>
          <p:nvPr>
            <p:ph type="pic" idx="2"/>
          </p:nvPr>
        </p:nvPicPr>
        <p:blipFill rotWithShape="1">
          <a:blip r:embed="rId3">
            <a:alphaModFix/>
          </a:blip>
          <a:srcRect l="6537" r="6528"/>
          <a:stretch/>
        </p:blipFill>
        <p:spPr>
          <a:xfrm>
            <a:off x="713225" y="539500"/>
            <a:ext cx="2780100" cy="409350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6AFA-EE85-4C8A-86AD-93F90D1068C1}"/>
              </a:ext>
            </a:extLst>
          </p:cNvPr>
          <p:cNvSpPr>
            <a:spLocks noGrp="1"/>
          </p:cNvSpPr>
          <p:nvPr>
            <p:ph type="title"/>
          </p:nvPr>
        </p:nvSpPr>
        <p:spPr/>
        <p:txBody>
          <a:bodyPr/>
          <a:lstStyle/>
          <a:p>
            <a:r>
              <a:rPr lang="en-US" dirty="0" err="1"/>
              <a:t>Đánh</a:t>
            </a:r>
            <a:r>
              <a:rPr lang="en-US" dirty="0"/>
              <a:t> </a:t>
            </a:r>
            <a:r>
              <a:rPr lang="en-US" dirty="0" err="1"/>
              <a:t>Giá</a:t>
            </a:r>
            <a:r>
              <a:rPr lang="en-US" dirty="0"/>
              <a:t> </a:t>
            </a:r>
            <a:r>
              <a:rPr lang="en-US" dirty="0" err="1"/>
              <a:t>Hiệu</a:t>
            </a:r>
            <a:r>
              <a:rPr lang="en-US" dirty="0"/>
              <a:t> </a:t>
            </a:r>
            <a:r>
              <a:rPr lang="en-US" dirty="0" err="1"/>
              <a:t>Suất</a:t>
            </a:r>
            <a:r>
              <a:rPr lang="en-US" dirty="0"/>
              <a:t> </a:t>
            </a:r>
            <a:r>
              <a:rPr lang="en-US" dirty="0" err="1"/>
              <a:t>Mô</a:t>
            </a:r>
            <a:r>
              <a:rPr lang="en-US" dirty="0"/>
              <a:t> </a:t>
            </a:r>
            <a:r>
              <a:rPr lang="en-US" dirty="0" err="1"/>
              <a:t>Hình</a:t>
            </a:r>
            <a:endParaRPr lang="en-US" dirty="0"/>
          </a:p>
        </p:txBody>
      </p:sp>
      <p:sp>
        <p:nvSpPr>
          <p:cNvPr id="3" name="TextBox 2">
            <a:extLst>
              <a:ext uri="{FF2B5EF4-FFF2-40B4-BE49-F238E27FC236}">
                <a16:creationId xmlns:a16="http://schemas.microsoft.com/office/drawing/2014/main" id="{EC46F33F-C871-4329-8F11-780A111598B5}"/>
              </a:ext>
            </a:extLst>
          </p:cNvPr>
          <p:cNvSpPr txBox="1"/>
          <p:nvPr/>
        </p:nvSpPr>
        <p:spPr>
          <a:xfrm>
            <a:off x="835231" y="1337953"/>
            <a:ext cx="7461663" cy="2569934"/>
          </a:xfrm>
          <a:prstGeom prst="rect">
            <a:avLst/>
          </a:prstGeom>
          <a:noFill/>
        </p:spPr>
        <p:txBody>
          <a:bodyPr wrap="square" rtlCol="0">
            <a:spAutoFit/>
          </a:bodyPr>
          <a:lstStyle/>
          <a:p>
            <a:pPr>
              <a:lnSpc>
                <a:spcPct val="150000"/>
              </a:lnSpc>
            </a:pPr>
            <a:r>
              <a:rPr lang="en-US" b="1" dirty="0" err="1">
                <a:solidFill>
                  <a:schemeClr val="tx1"/>
                </a:solidFill>
                <a:latin typeface="Chivo" panose="020B0604020202020204" charset="0"/>
                <a:ea typeface="Chivo" panose="020B0604020202020204" charset="0"/>
                <a:cs typeface="Chivo" panose="020B0604020202020204" charset="0"/>
              </a:rPr>
              <a:t>Đánh</a:t>
            </a:r>
            <a:r>
              <a:rPr lang="en-US" b="1" dirty="0">
                <a:solidFill>
                  <a:schemeClr val="tx1"/>
                </a:solidFill>
                <a:latin typeface="Chivo" panose="020B0604020202020204" charset="0"/>
                <a:ea typeface="Chivo" panose="020B0604020202020204" charset="0"/>
                <a:cs typeface="Chivo" panose="020B0604020202020204" charset="0"/>
              </a:rPr>
              <a:t> </a:t>
            </a:r>
            <a:r>
              <a:rPr lang="en-US" b="1" dirty="0" err="1">
                <a:solidFill>
                  <a:schemeClr val="tx1"/>
                </a:solidFill>
                <a:latin typeface="Chivo" panose="020B0604020202020204" charset="0"/>
                <a:ea typeface="Chivo" panose="020B0604020202020204" charset="0"/>
                <a:cs typeface="Chivo" panose="020B0604020202020204" charset="0"/>
              </a:rPr>
              <a:t>giá</a:t>
            </a:r>
            <a:r>
              <a:rPr lang="en-US" b="1" dirty="0">
                <a:solidFill>
                  <a:schemeClr val="tx1"/>
                </a:solidFill>
                <a:latin typeface="Chivo" panose="020B0604020202020204" charset="0"/>
                <a:ea typeface="Chivo" panose="020B0604020202020204" charset="0"/>
                <a:cs typeface="Chivo" panose="020B0604020202020204" charset="0"/>
              </a:rPr>
              <a:t> </a:t>
            </a:r>
            <a:r>
              <a:rPr lang="en-US" b="1" dirty="0" err="1">
                <a:solidFill>
                  <a:schemeClr val="tx1"/>
                </a:solidFill>
                <a:latin typeface="Chivo" panose="020B0604020202020204" charset="0"/>
                <a:ea typeface="Chivo" panose="020B0604020202020204" charset="0"/>
                <a:cs typeface="Chivo" panose="020B0604020202020204" charset="0"/>
              </a:rPr>
              <a:t>mô</a:t>
            </a:r>
            <a:r>
              <a:rPr lang="en-US" b="1" dirty="0">
                <a:solidFill>
                  <a:schemeClr val="tx1"/>
                </a:solidFill>
                <a:latin typeface="Chivo" panose="020B0604020202020204" charset="0"/>
                <a:ea typeface="Chivo" panose="020B0604020202020204" charset="0"/>
                <a:cs typeface="Chivo" panose="020B0604020202020204" charset="0"/>
              </a:rPr>
              <a:t> </a:t>
            </a:r>
            <a:r>
              <a:rPr lang="en-US" b="1" dirty="0" err="1">
                <a:solidFill>
                  <a:schemeClr val="tx1"/>
                </a:solidFill>
                <a:latin typeface="Chivo" panose="020B0604020202020204" charset="0"/>
                <a:ea typeface="Chivo" panose="020B0604020202020204" charset="0"/>
                <a:cs typeface="Chivo" panose="020B0604020202020204" charset="0"/>
              </a:rPr>
              <a:t>hình</a:t>
            </a:r>
            <a:r>
              <a:rPr lang="en-US" b="1" dirty="0">
                <a:solidFill>
                  <a:schemeClr val="tx1"/>
                </a:solidFill>
                <a:latin typeface="Chivo" panose="020B0604020202020204" charset="0"/>
                <a:ea typeface="Chivo" panose="020B0604020202020204" charset="0"/>
                <a:cs typeface="Chivo" panose="020B0604020202020204" charset="0"/>
              </a:rPr>
              <a:t> </a:t>
            </a:r>
            <a:r>
              <a:rPr lang="en-US" b="1" dirty="0" err="1">
                <a:solidFill>
                  <a:schemeClr val="tx1"/>
                </a:solidFill>
                <a:latin typeface="Chivo" panose="020B0604020202020204" charset="0"/>
                <a:ea typeface="Chivo" panose="020B0604020202020204" charset="0"/>
                <a:cs typeface="Chivo" panose="020B0604020202020204" charset="0"/>
              </a:rPr>
              <a:t>dựa</a:t>
            </a:r>
            <a:r>
              <a:rPr lang="en-US" b="1" dirty="0">
                <a:solidFill>
                  <a:schemeClr val="tx1"/>
                </a:solidFill>
                <a:latin typeface="Chivo" panose="020B0604020202020204" charset="0"/>
                <a:ea typeface="Chivo" panose="020B0604020202020204" charset="0"/>
                <a:cs typeface="Chivo" panose="020B0604020202020204" charset="0"/>
              </a:rPr>
              <a:t> </a:t>
            </a:r>
            <a:r>
              <a:rPr lang="en-US" b="1" dirty="0" err="1">
                <a:solidFill>
                  <a:schemeClr val="tx1"/>
                </a:solidFill>
                <a:latin typeface="Chivo" panose="020B0604020202020204" charset="0"/>
                <a:ea typeface="Chivo" panose="020B0604020202020204" charset="0"/>
                <a:cs typeface="Chivo" panose="020B0604020202020204" charset="0"/>
              </a:rPr>
              <a:t>vào</a:t>
            </a:r>
            <a:r>
              <a:rPr lang="en-US" b="1" dirty="0">
                <a:solidFill>
                  <a:schemeClr val="tx1"/>
                </a:solidFill>
                <a:latin typeface="Chivo" panose="020B0604020202020204" charset="0"/>
                <a:ea typeface="Chivo" panose="020B0604020202020204" charset="0"/>
                <a:cs typeface="Chivo" panose="020B0604020202020204" charset="0"/>
              </a:rPr>
              <a:t> </a:t>
            </a:r>
            <a:r>
              <a:rPr lang="en-US" b="1" dirty="0" err="1">
                <a:solidFill>
                  <a:schemeClr val="tx1"/>
                </a:solidFill>
                <a:latin typeface="Chivo" panose="020B0604020202020204" charset="0"/>
                <a:ea typeface="Chivo" panose="020B0604020202020204" charset="0"/>
                <a:cs typeface="Chivo" panose="020B0604020202020204" charset="0"/>
              </a:rPr>
              <a:t>các</a:t>
            </a:r>
            <a:r>
              <a:rPr lang="en-US" b="1" dirty="0">
                <a:solidFill>
                  <a:schemeClr val="tx1"/>
                </a:solidFill>
                <a:latin typeface="Chivo" panose="020B0604020202020204" charset="0"/>
                <a:ea typeface="Chivo" panose="020B0604020202020204" charset="0"/>
                <a:cs typeface="Chivo" panose="020B0604020202020204" charset="0"/>
              </a:rPr>
              <a:t> </a:t>
            </a:r>
            <a:r>
              <a:rPr lang="en-US" b="1" dirty="0" err="1">
                <a:solidFill>
                  <a:schemeClr val="tx1"/>
                </a:solidFill>
                <a:latin typeface="Chivo" panose="020B0604020202020204" charset="0"/>
                <a:ea typeface="Chivo" panose="020B0604020202020204" charset="0"/>
                <a:cs typeface="Chivo" panose="020B0604020202020204" charset="0"/>
              </a:rPr>
              <a:t>yếu</a:t>
            </a:r>
            <a:r>
              <a:rPr lang="en-US" b="1" dirty="0">
                <a:solidFill>
                  <a:schemeClr val="tx1"/>
                </a:solidFill>
                <a:latin typeface="Chivo" panose="020B0604020202020204" charset="0"/>
                <a:ea typeface="Chivo" panose="020B0604020202020204" charset="0"/>
                <a:cs typeface="Chivo" panose="020B0604020202020204" charset="0"/>
              </a:rPr>
              <a:t> </a:t>
            </a:r>
            <a:r>
              <a:rPr lang="en-US" b="1" dirty="0" err="1">
                <a:solidFill>
                  <a:schemeClr val="tx1"/>
                </a:solidFill>
                <a:latin typeface="Chivo" panose="020B0604020202020204" charset="0"/>
                <a:ea typeface="Chivo" panose="020B0604020202020204" charset="0"/>
                <a:cs typeface="Chivo" panose="020B0604020202020204" charset="0"/>
              </a:rPr>
              <a:t>tố</a:t>
            </a:r>
            <a:r>
              <a:rPr lang="en-US" b="1" dirty="0">
                <a:solidFill>
                  <a:schemeClr val="tx1"/>
                </a:solidFill>
                <a:latin typeface="Chivo" panose="020B0604020202020204" charset="0"/>
                <a:ea typeface="Chivo" panose="020B0604020202020204" charset="0"/>
                <a:cs typeface="Chivo" panose="020B0604020202020204" charset="0"/>
              </a:rPr>
              <a:t> </a:t>
            </a:r>
            <a:r>
              <a:rPr lang="en-US" b="1" dirty="0" err="1">
                <a:solidFill>
                  <a:schemeClr val="tx1"/>
                </a:solidFill>
                <a:latin typeface="Chivo" panose="020B0604020202020204" charset="0"/>
                <a:ea typeface="Chivo" panose="020B0604020202020204" charset="0"/>
                <a:cs typeface="Chivo" panose="020B0604020202020204" charset="0"/>
              </a:rPr>
              <a:t>sau</a:t>
            </a:r>
            <a:r>
              <a:rPr lang="en-US" b="1" dirty="0">
                <a:solidFill>
                  <a:schemeClr val="tx1"/>
                </a:solidFill>
                <a:latin typeface="Chivo" panose="020B0604020202020204" charset="0"/>
                <a:ea typeface="Chivo" panose="020B0604020202020204" charset="0"/>
                <a:cs typeface="Chivo" panose="020B0604020202020204" charset="0"/>
              </a:rPr>
              <a:t>:</a:t>
            </a:r>
          </a:p>
          <a:p>
            <a:pPr marL="285750" indent="-285750">
              <a:lnSpc>
                <a:spcPct val="150000"/>
              </a:lnSpc>
              <a:buClr>
                <a:schemeClr val="bg1"/>
              </a:buClr>
              <a:buFont typeface="Wingdings" panose="05000000000000000000" pitchFamily="2" charset="2"/>
              <a:buChar char="q"/>
            </a:pPr>
            <a:r>
              <a:rPr lang="en-US" dirty="0">
                <a:solidFill>
                  <a:srgbClr val="FFFF00"/>
                </a:solidFill>
                <a:latin typeface="Chivo" panose="020B0604020202020204" charset="0"/>
                <a:ea typeface="Chivo" panose="020B0604020202020204" charset="0"/>
                <a:cs typeface="Chivo" panose="020B0604020202020204" charset="0"/>
              </a:rPr>
              <a:t>Mean Squared Error (MSE) </a:t>
            </a:r>
            <a:r>
              <a:rPr lang="en-US" dirty="0" err="1">
                <a:solidFill>
                  <a:schemeClr val="tx1"/>
                </a:solidFill>
                <a:latin typeface="Chivo" panose="020B0604020202020204" charset="0"/>
                <a:ea typeface="Chivo" panose="020B0604020202020204" charset="0"/>
                <a:cs typeface="Chivo" panose="020B0604020202020204" charset="0"/>
              </a:rPr>
              <a:t>là</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độ</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đo</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đánh</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giá</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độ</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lỗi</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trung</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bình</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Giá</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trị</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càng</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thấp</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thì</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mô</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hình</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càng</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tốt</a:t>
            </a:r>
            <a:r>
              <a:rPr lang="en-US" dirty="0">
                <a:solidFill>
                  <a:schemeClr val="tx1"/>
                </a:solidFill>
                <a:latin typeface="Chivo" panose="020B0604020202020204" charset="0"/>
                <a:ea typeface="Chivo" panose="020B0604020202020204" charset="0"/>
                <a:cs typeface="Chivo" panose="020B0604020202020204" charset="0"/>
              </a:rPr>
              <a:t>.</a:t>
            </a:r>
          </a:p>
          <a:p>
            <a:pPr marL="285750" indent="-285750">
              <a:lnSpc>
                <a:spcPct val="150000"/>
              </a:lnSpc>
              <a:buClr>
                <a:schemeClr val="bg1"/>
              </a:buClr>
              <a:buFont typeface="Wingdings" panose="05000000000000000000" pitchFamily="2" charset="2"/>
              <a:buChar char="q"/>
            </a:pPr>
            <a:r>
              <a:rPr lang="en-US" dirty="0">
                <a:solidFill>
                  <a:srgbClr val="FFFF00"/>
                </a:solidFill>
                <a:latin typeface="Chivo" panose="020B0604020202020204" charset="0"/>
                <a:ea typeface="Chivo" panose="020B0604020202020204" charset="0"/>
                <a:cs typeface="Chivo" panose="020B0604020202020204" charset="0"/>
              </a:rPr>
              <a:t>Mean Absolute Error (MAE) </a:t>
            </a:r>
            <a:r>
              <a:rPr lang="en-US" dirty="0" err="1">
                <a:solidFill>
                  <a:schemeClr val="tx1"/>
                </a:solidFill>
                <a:latin typeface="Chivo" panose="020B0604020202020204" charset="0"/>
                <a:ea typeface="Chivo" panose="020B0604020202020204" charset="0"/>
                <a:cs typeface="Chivo" panose="020B0604020202020204" charset="0"/>
              </a:rPr>
              <a:t>là</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sự</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khác</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biệt</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trung</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bình</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giữa</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giá</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trị</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dự</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đoán</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và</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giá</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trị</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thực</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tế</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Giá</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trị</a:t>
            </a:r>
            <a:r>
              <a:rPr lang="en-US" dirty="0">
                <a:solidFill>
                  <a:schemeClr val="tx1"/>
                </a:solidFill>
                <a:latin typeface="Chivo" panose="020B0604020202020204" charset="0"/>
                <a:ea typeface="Chivo" panose="020B0604020202020204" charset="0"/>
                <a:cs typeface="Chivo" panose="020B0604020202020204" charset="0"/>
              </a:rPr>
              <a:t> MAE </a:t>
            </a:r>
            <a:r>
              <a:rPr lang="en-US" dirty="0" err="1">
                <a:solidFill>
                  <a:schemeClr val="tx1"/>
                </a:solidFill>
                <a:latin typeface="Chivo" panose="020B0604020202020204" charset="0"/>
                <a:ea typeface="Chivo" panose="020B0604020202020204" charset="0"/>
                <a:cs typeface="Chivo" panose="020B0604020202020204" charset="0"/>
              </a:rPr>
              <a:t>càng</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thấp</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thì</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mô</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hình</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càng</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tốt</a:t>
            </a:r>
            <a:r>
              <a:rPr lang="en-US" dirty="0">
                <a:solidFill>
                  <a:schemeClr val="tx1"/>
                </a:solidFill>
                <a:latin typeface="Chivo" panose="020B0604020202020204" charset="0"/>
                <a:ea typeface="Chivo" panose="020B0604020202020204" charset="0"/>
                <a:cs typeface="Chivo" panose="020B0604020202020204" charset="0"/>
              </a:rPr>
              <a:t>.</a:t>
            </a:r>
          </a:p>
          <a:p>
            <a:pPr marL="285750" indent="-285750">
              <a:lnSpc>
                <a:spcPct val="150000"/>
              </a:lnSpc>
              <a:buClr>
                <a:schemeClr val="bg1"/>
              </a:buClr>
              <a:buFont typeface="Wingdings" panose="05000000000000000000" pitchFamily="2" charset="2"/>
              <a:buChar char="q"/>
            </a:pPr>
            <a:r>
              <a:rPr lang="en-US" dirty="0">
                <a:solidFill>
                  <a:srgbClr val="FFFF00"/>
                </a:solidFill>
                <a:latin typeface="Chivo" panose="020B0604020202020204" charset="0"/>
                <a:ea typeface="Chivo" panose="020B0604020202020204" charset="0"/>
                <a:cs typeface="Chivo" panose="020B0604020202020204" charset="0"/>
              </a:rPr>
              <a:t>R-squared (R2 Score) </a:t>
            </a:r>
            <a:r>
              <a:rPr lang="en-US" dirty="0">
                <a:solidFill>
                  <a:schemeClr val="tx1"/>
                </a:solidFill>
                <a:latin typeface="Chivo" panose="020B0604020202020204" charset="0"/>
                <a:ea typeface="Chivo" panose="020B0604020202020204" charset="0"/>
                <a:cs typeface="Chivo" panose="020B0604020202020204" charset="0"/>
              </a:rPr>
              <a:t>Score </a:t>
            </a:r>
            <a:r>
              <a:rPr lang="en-US" dirty="0" err="1">
                <a:solidFill>
                  <a:schemeClr val="tx1"/>
                </a:solidFill>
                <a:latin typeface="Chivo" panose="020B0604020202020204" charset="0"/>
                <a:ea typeface="Chivo" panose="020B0604020202020204" charset="0"/>
                <a:cs typeface="Chivo" panose="020B0604020202020204" charset="0"/>
              </a:rPr>
              <a:t>là</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độ</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đo</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đánh</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giá</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khả</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năng</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giải</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thích</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của</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mô</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hình</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từ</a:t>
            </a:r>
            <a:r>
              <a:rPr lang="en-US" dirty="0">
                <a:solidFill>
                  <a:schemeClr val="tx1"/>
                </a:solidFill>
                <a:latin typeface="Chivo" panose="020B0604020202020204" charset="0"/>
                <a:ea typeface="Chivo" panose="020B0604020202020204" charset="0"/>
                <a:cs typeface="Chivo" panose="020B0604020202020204" charset="0"/>
              </a:rPr>
              <a:t> 0 </a:t>
            </a:r>
            <a:r>
              <a:rPr lang="en-US" dirty="0" err="1">
                <a:solidFill>
                  <a:schemeClr val="tx1"/>
                </a:solidFill>
                <a:latin typeface="Chivo" panose="020B0604020202020204" charset="0"/>
                <a:ea typeface="Chivo" panose="020B0604020202020204" charset="0"/>
                <a:cs typeface="Chivo" panose="020B0604020202020204" charset="0"/>
              </a:rPr>
              <a:t>đến</a:t>
            </a:r>
            <a:r>
              <a:rPr lang="en-US" dirty="0">
                <a:solidFill>
                  <a:schemeClr val="tx1"/>
                </a:solidFill>
                <a:latin typeface="Chivo" panose="020B0604020202020204" charset="0"/>
                <a:ea typeface="Chivo" panose="020B0604020202020204" charset="0"/>
                <a:cs typeface="Chivo" panose="020B0604020202020204" charset="0"/>
              </a:rPr>
              <a:t> 1. </a:t>
            </a:r>
            <a:r>
              <a:rPr lang="en-US" dirty="0" err="1">
                <a:solidFill>
                  <a:schemeClr val="tx1"/>
                </a:solidFill>
                <a:latin typeface="Chivo" panose="020B0604020202020204" charset="0"/>
                <a:ea typeface="Chivo" panose="020B0604020202020204" charset="0"/>
                <a:cs typeface="Chivo" panose="020B0604020202020204" charset="0"/>
              </a:rPr>
              <a:t>Giá</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trị</a:t>
            </a:r>
            <a:r>
              <a:rPr lang="en-US" dirty="0">
                <a:solidFill>
                  <a:schemeClr val="tx1"/>
                </a:solidFill>
                <a:latin typeface="Chivo" panose="020B0604020202020204" charset="0"/>
                <a:ea typeface="Chivo" panose="020B0604020202020204" charset="0"/>
                <a:cs typeface="Chivo" panose="020B0604020202020204" charset="0"/>
              </a:rPr>
              <a:t> R2 </a:t>
            </a:r>
            <a:r>
              <a:rPr lang="en-US" dirty="0" err="1">
                <a:solidFill>
                  <a:schemeClr val="tx1"/>
                </a:solidFill>
                <a:latin typeface="Chivo" panose="020B0604020202020204" charset="0"/>
                <a:ea typeface="Chivo" panose="020B0604020202020204" charset="0"/>
                <a:cs typeface="Chivo" panose="020B0604020202020204" charset="0"/>
              </a:rPr>
              <a:t>càng</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gần</a:t>
            </a:r>
            <a:r>
              <a:rPr lang="en-US" dirty="0">
                <a:solidFill>
                  <a:schemeClr val="tx1"/>
                </a:solidFill>
                <a:latin typeface="Chivo" panose="020B0604020202020204" charset="0"/>
                <a:ea typeface="Chivo" panose="020B0604020202020204" charset="0"/>
                <a:cs typeface="Chivo" panose="020B0604020202020204" charset="0"/>
              </a:rPr>
              <a:t> 1 </a:t>
            </a:r>
            <a:r>
              <a:rPr lang="en-US" dirty="0" err="1">
                <a:solidFill>
                  <a:schemeClr val="tx1"/>
                </a:solidFill>
                <a:latin typeface="Chivo" panose="020B0604020202020204" charset="0"/>
                <a:ea typeface="Chivo" panose="020B0604020202020204" charset="0"/>
                <a:cs typeface="Chivo" panose="020B0604020202020204" charset="0"/>
              </a:rPr>
              <a:t>thì</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mô</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hình</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càng</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tốt</a:t>
            </a:r>
            <a:r>
              <a:rPr lang="en-US" dirty="0">
                <a:solidFill>
                  <a:schemeClr val="tx1"/>
                </a:solidFill>
                <a:latin typeface="Chivo" panose="020B0604020202020204" charset="0"/>
                <a:ea typeface="Chivo" panose="020B0604020202020204" charset="0"/>
                <a:cs typeface="Chivo" panose="020B0604020202020204" charset="0"/>
              </a:rPr>
              <a:t>.</a:t>
            </a:r>
          </a:p>
          <a:p>
            <a:pPr marL="285750" indent="-285750">
              <a:buFontTx/>
              <a:buChar char="-"/>
            </a:pPr>
            <a:endParaRPr lang="en-US" dirty="0">
              <a:solidFill>
                <a:schemeClr val="tx1"/>
              </a:solidFill>
              <a:latin typeface="Chivo" panose="020B0604020202020204" charset="0"/>
              <a:ea typeface="Chivo" panose="020B0604020202020204" charset="0"/>
              <a:cs typeface="Chivo" panose="020B0604020202020204" charset="0"/>
            </a:endParaRPr>
          </a:p>
        </p:txBody>
      </p:sp>
    </p:spTree>
    <p:extLst>
      <p:ext uri="{BB962C8B-B14F-4D97-AF65-F5344CB8AC3E}">
        <p14:creationId xmlns:p14="http://schemas.microsoft.com/office/powerpoint/2010/main" val="2332676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6AFA-EE85-4C8A-86AD-93F90D1068C1}"/>
              </a:ext>
            </a:extLst>
          </p:cNvPr>
          <p:cNvSpPr>
            <a:spLocks noGrp="1"/>
          </p:cNvSpPr>
          <p:nvPr>
            <p:ph type="title"/>
          </p:nvPr>
        </p:nvSpPr>
        <p:spPr/>
        <p:txBody>
          <a:bodyPr/>
          <a:lstStyle/>
          <a:p>
            <a:r>
              <a:rPr lang="en-US" dirty="0" err="1"/>
              <a:t>Đánh</a:t>
            </a:r>
            <a:r>
              <a:rPr lang="en-US" dirty="0"/>
              <a:t> </a:t>
            </a:r>
            <a:r>
              <a:rPr lang="en-US" dirty="0" err="1"/>
              <a:t>Giá</a:t>
            </a:r>
            <a:r>
              <a:rPr lang="en-US" dirty="0"/>
              <a:t> </a:t>
            </a:r>
            <a:r>
              <a:rPr lang="en-US" dirty="0" err="1"/>
              <a:t>Hiệu</a:t>
            </a:r>
            <a:r>
              <a:rPr lang="en-US" dirty="0"/>
              <a:t> </a:t>
            </a:r>
            <a:r>
              <a:rPr lang="en-US" dirty="0" err="1"/>
              <a:t>Suất</a:t>
            </a:r>
            <a:r>
              <a:rPr lang="en-US" dirty="0"/>
              <a:t> </a:t>
            </a:r>
            <a:r>
              <a:rPr lang="en-US" dirty="0" err="1"/>
              <a:t>Mô</a:t>
            </a:r>
            <a:r>
              <a:rPr lang="en-US" dirty="0"/>
              <a:t> </a:t>
            </a:r>
            <a:r>
              <a:rPr lang="en-US" dirty="0" err="1"/>
              <a:t>Hình</a:t>
            </a:r>
            <a:endParaRPr lang="en-US" dirty="0"/>
          </a:p>
        </p:txBody>
      </p:sp>
      <p:pic>
        <p:nvPicPr>
          <p:cNvPr id="3" name="Picture 2">
            <a:extLst>
              <a:ext uri="{FF2B5EF4-FFF2-40B4-BE49-F238E27FC236}">
                <a16:creationId xmlns:a16="http://schemas.microsoft.com/office/drawing/2014/main" id="{40DF0FCD-69FB-4FAE-97CD-1E6050EE79F1}"/>
              </a:ext>
            </a:extLst>
          </p:cNvPr>
          <p:cNvPicPr/>
          <p:nvPr/>
        </p:nvPicPr>
        <p:blipFill>
          <a:blip r:embed="rId2"/>
          <a:stretch>
            <a:fillRect/>
          </a:stretch>
        </p:blipFill>
        <p:spPr>
          <a:xfrm>
            <a:off x="431981" y="1293784"/>
            <a:ext cx="2544767" cy="2169852"/>
          </a:xfrm>
          <a:prstGeom prst="rect">
            <a:avLst/>
          </a:prstGeom>
        </p:spPr>
      </p:pic>
      <p:pic>
        <p:nvPicPr>
          <p:cNvPr id="4" name="Picture 3">
            <a:extLst>
              <a:ext uri="{FF2B5EF4-FFF2-40B4-BE49-F238E27FC236}">
                <a16:creationId xmlns:a16="http://schemas.microsoft.com/office/drawing/2014/main" id="{288E73D0-C53D-4112-A5FD-2BE1B19AC883}"/>
              </a:ext>
            </a:extLst>
          </p:cNvPr>
          <p:cNvPicPr/>
          <p:nvPr/>
        </p:nvPicPr>
        <p:blipFill>
          <a:blip r:embed="rId3"/>
          <a:stretch>
            <a:fillRect/>
          </a:stretch>
        </p:blipFill>
        <p:spPr>
          <a:xfrm>
            <a:off x="3357487" y="1293783"/>
            <a:ext cx="2386212" cy="2169853"/>
          </a:xfrm>
          <a:prstGeom prst="rect">
            <a:avLst/>
          </a:prstGeom>
        </p:spPr>
      </p:pic>
      <p:pic>
        <p:nvPicPr>
          <p:cNvPr id="5" name="Picture 4">
            <a:extLst>
              <a:ext uri="{FF2B5EF4-FFF2-40B4-BE49-F238E27FC236}">
                <a16:creationId xmlns:a16="http://schemas.microsoft.com/office/drawing/2014/main" id="{D90CA84C-F178-4589-B25F-86E73E036A33}"/>
              </a:ext>
            </a:extLst>
          </p:cNvPr>
          <p:cNvPicPr/>
          <p:nvPr/>
        </p:nvPicPr>
        <p:blipFill>
          <a:blip r:embed="rId4"/>
          <a:stretch>
            <a:fillRect/>
          </a:stretch>
        </p:blipFill>
        <p:spPr>
          <a:xfrm>
            <a:off x="6140271" y="1293784"/>
            <a:ext cx="2386211" cy="2169852"/>
          </a:xfrm>
          <a:prstGeom prst="rect">
            <a:avLst/>
          </a:prstGeom>
        </p:spPr>
      </p:pic>
      <p:sp>
        <p:nvSpPr>
          <p:cNvPr id="6" name="TextBox 5">
            <a:extLst>
              <a:ext uri="{FF2B5EF4-FFF2-40B4-BE49-F238E27FC236}">
                <a16:creationId xmlns:a16="http://schemas.microsoft.com/office/drawing/2014/main" id="{6DFA7D45-D78D-45E5-8116-AB2447F9D4CD}"/>
              </a:ext>
            </a:extLst>
          </p:cNvPr>
          <p:cNvSpPr txBox="1"/>
          <p:nvPr/>
        </p:nvSpPr>
        <p:spPr>
          <a:xfrm>
            <a:off x="771895" y="3677392"/>
            <a:ext cx="1698171" cy="307777"/>
          </a:xfrm>
          <a:prstGeom prst="rect">
            <a:avLst/>
          </a:prstGeom>
          <a:noFill/>
        </p:spPr>
        <p:txBody>
          <a:bodyPr wrap="square" rtlCol="0">
            <a:spAutoFit/>
          </a:bodyPr>
          <a:lstStyle/>
          <a:p>
            <a:r>
              <a:rPr lang="en-US" dirty="0">
                <a:solidFill>
                  <a:schemeClr val="tx1"/>
                </a:solidFill>
              </a:rPr>
              <a:t>Lasso Regression</a:t>
            </a:r>
          </a:p>
        </p:txBody>
      </p:sp>
      <p:sp>
        <p:nvSpPr>
          <p:cNvPr id="7" name="TextBox 6">
            <a:extLst>
              <a:ext uri="{FF2B5EF4-FFF2-40B4-BE49-F238E27FC236}">
                <a16:creationId xmlns:a16="http://schemas.microsoft.com/office/drawing/2014/main" id="{179667F2-C818-4ED9-B9AD-8BF8AC6895C2}"/>
              </a:ext>
            </a:extLst>
          </p:cNvPr>
          <p:cNvSpPr txBox="1"/>
          <p:nvPr/>
        </p:nvSpPr>
        <p:spPr>
          <a:xfrm>
            <a:off x="3722914" y="3677392"/>
            <a:ext cx="1698171" cy="307777"/>
          </a:xfrm>
          <a:prstGeom prst="rect">
            <a:avLst/>
          </a:prstGeom>
          <a:noFill/>
        </p:spPr>
        <p:txBody>
          <a:bodyPr wrap="square" rtlCol="0">
            <a:spAutoFit/>
          </a:bodyPr>
          <a:lstStyle/>
          <a:p>
            <a:r>
              <a:rPr lang="en-US" dirty="0">
                <a:solidFill>
                  <a:schemeClr val="tx1"/>
                </a:solidFill>
              </a:rPr>
              <a:t>Ridge Regression</a:t>
            </a:r>
          </a:p>
        </p:txBody>
      </p:sp>
      <p:sp>
        <p:nvSpPr>
          <p:cNvPr id="8" name="TextBox 7">
            <a:extLst>
              <a:ext uri="{FF2B5EF4-FFF2-40B4-BE49-F238E27FC236}">
                <a16:creationId xmlns:a16="http://schemas.microsoft.com/office/drawing/2014/main" id="{2F552928-C4D6-4F9E-A252-FBC3D2A9EE9F}"/>
              </a:ext>
            </a:extLst>
          </p:cNvPr>
          <p:cNvSpPr txBox="1"/>
          <p:nvPr/>
        </p:nvSpPr>
        <p:spPr>
          <a:xfrm>
            <a:off x="6576949" y="3677392"/>
            <a:ext cx="1698171" cy="307777"/>
          </a:xfrm>
          <a:prstGeom prst="rect">
            <a:avLst/>
          </a:prstGeom>
          <a:noFill/>
        </p:spPr>
        <p:txBody>
          <a:bodyPr wrap="square" rtlCol="0">
            <a:spAutoFit/>
          </a:bodyPr>
          <a:lstStyle/>
          <a:p>
            <a:pPr algn="ctr"/>
            <a:r>
              <a:rPr lang="en-US" dirty="0" err="1">
                <a:solidFill>
                  <a:schemeClr val="tx1"/>
                </a:solidFill>
              </a:rPr>
              <a:t>XGBoost</a:t>
            </a:r>
            <a:endParaRPr lang="en-US" dirty="0">
              <a:solidFill>
                <a:schemeClr val="tx1"/>
              </a:solidFill>
            </a:endParaRPr>
          </a:p>
        </p:txBody>
      </p:sp>
    </p:spTree>
    <p:extLst>
      <p:ext uri="{BB962C8B-B14F-4D97-AF65-F5344CB8AC3E}">
        <p14:creationId xmlns:p14="http://schemas.microsoft.com/office/powerpoint/2010/main" val="2439889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38"/>
          <p:cNvPicPr preferRelativeResize="0"/>
          <p:nvPr/>
        </p:nvPicPr>
        <p:blipFill rotWithShape="1">
          <a:blip r:embed="rId3">
            <a:alphaModFix amt="85000"/>
          </a:blip>
          <a:srcRect t="8158" b="13014"/>
          <a:stretch/>
        </p:blipFill>
        <p:spPr>
          <a:xfrm>
            <a:off x="4828777" y="221888"/>
            <a:ext cx="5559273" cy="4382124"/>
          </a:xfrm>
          <a:prstGeom prst="rect">
            <a:avLst/>
          </a:prstGeom>
          <a:noFill/>
          <a:ln>
            <a:noFill/>
          </a:ln>
        </p:spPr>
      </p:pic>
      <p:sp>
        <p:nvSpPr>
          <p:cNvPr id="529" name="Google Shape;529;p38"/>
          <p:cNvSpPr txBox="1">
            <a:spLocks noGrp="1"/>
          </p:cNvSpPr>
          <p:nvPr>
            <p:ph type="title"/>
          </p:nvPr>
        </p:nvSpPr>
        <p:spPr>
          <a:xfrm>
            <a:off x="713225" y="1791825"/>
            <a:ext cx="4275300" cy="117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K</a:t>
            </a:r>
            <a:r>
              <a:rPr lang="en-US" dirty="0" err="1"/>
              <a:t>ết</a:t>
            </a:r>
            <a:r>
              <a:rPr lang="en-US" dirty="0"/>
              <a:t> </a:t>
            </a:r>
            <a:r>
              <a:rPr lang="en-US" dirty="0" err="1"/>
              <a:t>Quả</a:t>
            </a:r>
            <a:endParaRPr dirty="0"/>
          </a:p>
        </p:txBody>
      </p:sp>
      <p:cxnSp>
        <p:nvCxnSpPr>
          <p:cNvPr id="531" name="Google Shape;531;p38"/>
          <p:cNvCxnSpPr/>
          <p:nvPr/>
        </p:nvCxnSpPr>
        <p:spPr>
          <a:xfrm rot="10800000">
            <a:off x="-917875" y="3303075"/>
            <a:ext cx="3880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6AFA-EE85-4C8A-86AD-93F90D1068C1}"/>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dự</a:t>
            </a:r>
            <a:r>
              <a:rPr lang="en-US" dirty="0"/>
              <a:t> </a:t>
            </a:r>
            <a:r>
              <a:rPr lang="en-US" dirty="0" err="1"/>
              <a:t>đoán</a:t>
            </a:r>
            <a:r>
              <a:rPr lang="en-US" dirty="0"/>
              <a:t> </a:t>
            </a:r>
            <a:r>
              <a:rPr lang="en-US" dirty="0" err="1"/>
              <a:t>các</a:t>
            </a:r>
            <a:r>
              <a:rPr lang="en-US" dirty="0"/>
              <a:t> </a:t>
            </a:r>
            <a:r>
              <a:rPr lang="en-US" dirty="0" err="1"/>
              <a:t>mô</a:t>
            </a:r>
            <a:r>
              <a:rPr lang="en-US" dirty="0"/>
              <a:t> </a:t>
            </a:r>
            <a:r>
              <a:rPr lang="en-US" dirty="0" err="1"/>
              <a:t>hình</a:t>
            </a:r>
            <a:r>
              <a:rPr lang="en-US" dirty="0"/>
              <a:t> </a:t>
            </a:r>
          </a:p>
        </p:txBody>
      </p:sp>
      <p:sp>
        <p:nvSpPr>
          <p:cNvPr id="6" name="TextBox 5">
            <a:extLst>
              <a:ext uri="{FF2B5EF4-FFF2-40B4-BE49-F238E27FC236}">
                <a16:creationId xmlns:a16="http://schemas.microsoft.com/office/drawing/2014/main" id="{6DFA7D45-D78D-45E5-8116-AB2447F9D4CD}"/>
              </a:ext>
            </a:extLst>
          </p:cNvPr>
          <p:cNvSpPr txBox="1"/>
          <p:nvPr/>
        </p:nvSpPr>
        <p:spPr>
          <a:xfrm>
            <a:off x="771895" y="3677392"/>
            <a:ext cx="1698171" cy="307777"/>
          </a:xfrm>
          <a:prstGeom prst="rect">
            <a:avLst/>
          </a:prstGeom>
          <a:noFill/>
        </p:spPr>
        <p:txBody>
          <a:bodyPr wrap="square" rtlCol="0">
            <a:spAutoFit/>
          </a:bodyPr>
          <a:lstStyle/>
          <a:p>
            <a:r>
              <a:rPr lang="en-US" dirty="0">
                <a:solidFill>
                  <a:schemeClr val="tx1"/>
                </a:solidFill>
              </a:rPr>
              <a:t>Lasso Regression</a:t>
            </a:r>
          </a:p>
        </p:txBody>
      </p:sp>
      <p:sp>
        <p:nvSpPr>
          <p:cNvPr id="7" name="TextBox 6">
            <a:extLst>
              <a:ext uri="{FF2B5EF4-FFF2-40B4-BE49-F238E27FC236}">
                <a16:creationId xmlns:a16="http://schemas.microsoft.com/office/drawing/2014/main" id="{179667F2-C818-4ED9-B9AD-8BF8AC6895C2}"/>
              </a:ext>
            </a:extLst>
          </p:cNvPr>
          <p:cNvSpPr txBox="1"/>
          <p:nvPr/>
        </p:nvSpPr>
        <p:spPr>
          <a:xfrm>
            <a:off x="3869377" y="3677391"/>
            <a:ext cx="1698171" cy="307777"/>
          </a:xfrm>
          <a:prstGeom prst="rect">
            <a:avLst/>
          </a:prstGeom>
          <a:noFill/>
        </p:spPr>
        <p:txBody>
          <a:bodyPr wrap="square" rtlCol="0">
            <a:spAutoFit/>
          </a:bodyPr>
          <a:lstStyle/>
          <a:p>
            <a:pPr algn="ctr"/>
            <a:r>
              <a:rPr lang="en-US" dirty="0">
                <a:solidFill>
                  <a:schemeClr val="tx1"/>
                </a:solidFill>
              </a:rPr>
              <a:t>Ridge Regression</a:t>
            </a:r>
          </a:p>
        </p:txBody>
      </p:sp>
      <p:sp>
        <p:nvSpPr>
          <p:cNvPr id="8" name="TextBox 7">
            <a:extLst>
              <a:ext uri="{FF2B5EF4-FFF2-40B4-BE49-F238E27FC236}">
                <a16:creationId xmlns:a16="http://schemas.microsoft.com/office/drawing/2014/main" id="{2F552928-C4D6-4F9E-A252-FBC3D2A9EE9F}"/>
              </a:ext>
            </a:extLst>
          </p:cNvPr>
          <p:cNvSpPr txBox="1"/>
          <p:nvPr/>
        </p:nvSpPr>
        <p:spPr>
          <a:xfrm>
            <a:off x="6576949" y="3677392"/>
            <a:ext cx="1698171" cy="307777"/>
          </a:xfrm>
          <a:prstGeom prst="rect">
            <a:avLst/>
          </a:prstGeom>
          <a:noFill/>
        </p:spPr>
        <p:txBody>
          <a:bodyPr wrap="square" rtlCol="0">
            <a:spAutoFit/>
          </a:bodyPr>
          <a:lstStyle/>
          <a:p>
            <a:pPr algn="ctr"/>
            <a:r>
              <a:rPr lang="en-US" dirty="0" err="1">
                <a:solidFill>
                  <a:schemeClr val="tx1"/>
                </a:solidFill>
              </a:rPr>
              <a:t>XGBoost</a:t>
            </a:r>
            <a:endParaRPr lang="en-US" dirty="0">
              <a:solidFill>
                <a:schemeClr val="tx1"/>
              </a:solidFill>
            </a:endParaRPr>
          </a:p>
        </p:txBody>
      </p:sp>
      <p:pic>
        <p:nvPicPr>
          <p:cNvPr id="9" name="Picture 8">
            <a:extLst>
              <a:ext uri="{FF2B5EF4-FFF2-40B4-BE49-F238E27FC236}">
                <a16:creationId xmlns:a16="http://schemas.microsoft.com/office/drawing/2014/main" id="{557C05F2-2DA6-4BBB-A38E-3AB4BBF91D49}"/>
              </a:ext>
            </a:extLst>
          </p:cNvPr>
          <p:cNvPicPr/>
          <p:nvPr/>
        </p:nvPicPr>
        <p:blipFill>
          <a:blip r:embed="rId2"/>
          <a:stretch>
            <a:fillRect/>
          </a:stretch>
        </p:blipFill>
        <p:spPr>
          <a:xfrm>
            <a:off x="392397" y="1158331"/>
            <a:ext cx="2596226" cy="2374352"/>
          </a:xfrm>
          <a:prstGeom prst="rect">
            <a:avLst/>
          </a:prstGeom>
        </p:spPr>
      </p:pic>
      <p:pic>
        <p:nvPicPr>
          <p:cNvPr id="10" name="Picture 9">
            <a:extLst>
              <a:ext uri="{FF2B5EF4-FFF2-40B4-BE49-F238E27FC236}">
                <a16:creationId xmlns:a16="http://schemas.microsoft.com/office/drawing/2014/main" id="{9E44A10E-C4C3-4F62-9932-5F0186A7A777}"/>
              </a:ext>
            </a:extLst>
          </p:cNvPr>
          <p:cNvPicPr/>
          <p:nvPr/>
        </p:nvPicPr>
        <p:blipFill>
          <a:blip r:embed="rId3"/>
          <a:stretch>
            <a:fillRect/>
          </a:stretch>
        </p:blipFill>
        <p:spPr>
          <a:xfrm>
            <a:off x="3359248" y="1158331"/>
            <a:ext cx="2627894" cy="2329056"/>
          </a:xfrm>
          <a:prstGeom prst="rect">
            <a:avLst/>
          </a:prstGeom>
        </p:spPr>
      </p:pic>
      <p:pic>
        <p:nvPicPr>
          <p:cNvPr id="11" name="Picture 10">
            <a:extLst>
              <a:ext uri="{FF2B5EF4-FFF2-40B4-BE49-F238E27FC236}">
                <a16:creationId xmlns:a16="http://schemas.microsoft.com/office/drawing/2014/main" id="{9533ACCC-1F55-4EA6-811B-C7D32534B98F}"/>
              </a:ext>
            </a:extLst>
          </p:cNvPr>
          <p:cNvPicPr/>
          <p:nvPr/>
        </p:nvPicPr>
        <p:blipFill>
          <a:blip r:embed="rId4"/>
          <a:stretch>
            <a:fillRect/>
          </a:stretch>
        </p:blipFill>
        <p:spPr>
          <a:xfrm>
            <a:off x="6322142" y="1180979"/>
            <a:ext cx="2521016" cy="2329056"/>
          </a:xfrm>
          <a:prstGeom prst="rect">
            <a:avLst/>
          </a:prstGeom>
        </p:spPr>
      </p:pic>
    </p:spTree>
    <p:extLst>
      <p:ext uri="{BB962C8B-B14F-4D97-AF65-F5344CB8AC3E}">
        <p14:creationId xmlns:p14="http://schemas.microsoft.com/office/powerpoint/2010/main" val="755590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47"/>
          <p:cNvSpPr txBox="1">
            <a:spLocks noGrp="1"/>
          </p:cNvSpPr>
          <p:nvPr>
            <p:ph type="title"/>
          </p:nvPr>
        </p:nvSpPr>
        <p:spPr>
          <a:xfrm>
            <a:off x="713225" y="539500"/>
            <a:ext cx="42105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THANKS!_</a:t>
            </a:r>
            <a:endParaRPr/>
          </a:p>
        </p:txBody>
      </p:sp>
      <p:sp>
        <p:nvSpPr>
          <p:cNvPr id="633" name="Google Shape;633;p47"/>
          <p:cNvSpPr txBox="1">
            <a:spLocks noGrp="1"/>
          </p:cNvSpPr>
          <p:nvPr>
            <p:ph type="subTitle" idx="1"/>
          </p:nvPr>
        </p:nvSpPr>
        <p:spPr>
          <a:xfrm>
            <a:off x="713227" y="1592100"/>
            <a:ext cx="4210500" cy="8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 you have any questions?</a:t>
            </a:r>
            <a:endParaRPr b="1"/>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634" name="Google Shape;634;p47"/>
          <p:cNvSpPr txBox="1"/>
          <p:nvPr/>
        </p:nvSpPr>
        <p:spPr>
          <a:xfrm>
            <a:off x="713225" y="4302200"/>
            <a:ext cx="3249300" cy="30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Barlow"/>
                <a:ea typeface="Barlow"/>
                <a:cs typeface="Barlow"/>
                <a:sym typeface="Barlow"/>
              </a:rPr>
              <a:t>Please keep this slide for attribution</a:t>
            </a:r>
            <a:endParaRPr sz="1100">
              <a:solidFill>
                <a:schemeClr val="dk1"/>
              </a:solidFill>
              <a:latin typeface="Barlow"/>
              <a:ea typeface="Barlow"/>
              <a:cs typeface="Barlow"/>
              <a:sym typeface="Barlow"/>
            </a:endParaRPr>
          </a:p>
        </p:txBody>
      </p:sp>
      <p:cxnSp>
        <p:nvCxnSpPr>
          <p:cNvPr id="635" name="Google Shape;635;p47"/>
          <p:cNvCxnSpPr>
            <a:endCxn id="634" idx="1"/>
          </p:cNvCxnSpPr>
          <p:nvPr/>
        </p:nvCxnSpPr>
        <p:spPr>
          <a:xfrm>
            <a:off x="-13675" y="4453100"/>
            <a:ext cx="726900" cy="0"/>
          </a:xfrm>
          <a:prstGeom prst="straightConnector1">
            <a:avLst/>
          </a:prstGeom>
          <a:noFill/>
          <a:ln w="9525" cap="flat" cmpd="sng">
            <a:solidFill>
              <a:schemeClr val="dk1"/>
            </a:solidFill>
            <a:prstDash val="solid"/>
            <a:round/>
            <a:headEnd type="none" w="med" len="med"/>
            <a:tailEnd type="none" w="med" len="med"/>
          </a:ln>
        </p:spPr>
      </p:cxnSp>
      <p:sp>
        <p:nvSpPr>
          <p:cNvPr id="636" name="Google Shape;636;p47"/>
          <p:cNvSpPr/>
          <p:nvPr/>
        </p:nvSpPr>
        <p:spPr>
          <a:xfrm>
            <a:off x="826970" y="2826528"/>
            <a:ext cx="454925" cy="45719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47"/>
          <p:cNvGrpSpPr/>
          <p:nvPr/>
        </p:nvGrpSpPr>
        <p:grpSpPr>
          <a:xfrm>
            <a:off x="1437607" y="2826773"/>
            <a:ext cx="455409" cy="456704"/>
            <a:chOff x="3303268" y="3817349"/>
            <a:chExt cx="346056" cy="345674"/>
          </a:xfrm>
        </p:grpSpPr>
        <p:sp>
          <p:nvSpPr>
            <p:cNvPr id="638" name="Google Shape;638;p47"/>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7"/>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7"/>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7"/>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7"/>
          <p:cNvGrpSpPr/>
          <p:nvPr/>
        </p:nvGrpSpPr>
        <p:grpSpPr>
          <a:xfrm>
            <a:off x="2048727" y="2826773"/>
            <a:ext cx="455409" cy="456704"/>
            <a:chOff x="3752358" y="3817349"/>
            <a:chExt cx="346056" cy="345674"/>
          </a:xfrm>
        </p:grpSpPr>
        <p:sp>
          <p:nvSpPr>
            <p:cNvPr id="643" name="Google Shape;643;p47"/>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7"/>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7"/>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7"/>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47"/>
          <p:cNvGrpSpPr/>
          <p:nvPr/>
        </p:nvGrpSpPr>
        <p:grpSpPr>
          <a:xfrm>
            <a:off x="2659847" y="2826773"/>
            <a:ext cx="455409" cy="456704"/>
            <a:chOff x="2238181" y="4120624"/>
            <a:chExt cx="346056" cy="345674"/>
          </a:xfrm>
        </p:grpSpPr>
        <p:grpSp>
          <p:nvGrpSpPr>
            <p:cNvPr id="648" name="Google Shape;648;p47"/>
            <p:cNvGrpSpPr/>
            <p:nvPr/>
          </p:nvGrpSpPr>
          <p:grpSpPr>
            <a:xfrm>
              <a:off x="2309155" y="4177413"/>
              <a:ext cx="203862" cy="231903"/>
              <a:chOff x="1512725" y="258500"/>
              <a:chExt cx="4570900" cy="5199625"/>
            </a:xfrm>
          </p:grpSpPr>
          <p:sp>
            <p:nvSpPr>
              <p:cNvPr id="649" name="Google Shape;649;p47"/>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7"/>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47"/>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2" name="Google Shape;652;p47"/>
          <p:cNvPicPr preferRelativeResize="0"/>
          <p:nvPr/>
        </p:nvPicPr>
        <p:blipFill rotWithShape="1">
          <a:blip r:embed="rId3">
            <a:alphaModFix/>
          </a:blip>
          <a:srcRect l="12189" t="8915" r="9218" b="8915"/>
          <a:stretch/>
        </p:blipFill>
        <p:spPr>
          <a:xfrm flipH="1">
            <a:off x="4697951" y="629625"/>
            <a:ext cx="3999224" cy="4181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0"/>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
            </a:r>
            <a:r>
              <a:rPr lang="en-US" dirty="0" err="1"/>
              <a:t>ác</a:t>
            </a:r>
            <a:r>
              <a:rPr lang="en-US" dirty="0"/>
              <a:t> b</a:t>
            </a:r>
            <a:r>
              <a:rPr lang="vi-VN" dirty="0"/>
              <a:t>ư</a:t>
            </a:r>
            <a:r>
              <a:rPr lang="en-US" dirty="0" err="1"/>
              <a:t>ớc</a:t>
            </a:r>
            <a:r>
              <a:rPr lang="en-US" dirty="0"/>
              <a:t> </a:t>
            </a:r>
            <a:r>
              <a:rPr lang="en-US" dirty="0" err="1"/>
              <a:t>thực</a:t>
            </a:r>
            <a:r>
              <a:rPr lang="en-US" dirty="0"/>
              <a:t> </a:t>
            </a:r>
            <a:r>
              <a:rPr lang="en-US" dirty="0" err="1"/>
              <a:t>hiện</a:t>
            </a:r>
            <a:r>
              <a:rPr lang="en-US" dirty="0"/>
              <a:t> </a:t>
            </a:r>
            <a:r>
              <a:rPr lang="en-US" dirty="0" err="1"/>
              <a:t>đề</a:t>
            </a:r>
            <a:r>
              <a:rPr lang="en-US" dirty="0"/>
              <a:t> </a:t>
            </a:r>
            <a:r>
              <a:rPr lang="en-US" dirty="0" err="1"/>
              <a:t>tài</a:t>
            </a:r>
            <a:endParaRPr dirty="0"/>
          </a:p>
        </p:txBody>
      </p:sp>
      <p:sp>
        <p:nvSpPr>
          <p:cNvPr id="330" name="Google Shape;330;p30"/>
          <p:cNvSpPr txBox="1">
            <a:spLocks noGrp="1"/>
          </p:cNvSpPr>
          <p:nvPr>
            <p:ph type="title" idx="2"/>
          </p:nvPr>
        </p:nvSpPr>
        <p:spPr>
          <a:xfrm>
            <a:off x="720000" y="1785825"/>
            <a:ext cx="693300"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331" name="Google Shape;331;p30"/>
          <p:cNvSpPr txBox="1">
            <a:spLocks noGrp="1"/>
          </p:cNvSpPr>
          <p:nvPr>
            <p:ph type="title" idx="3"/>
          </p:nvPr>
        </p:nvSpPr>
        <p:spPr>
          <a:xfrm>
            <a:off x="4767250" y="1785825"/>
            <a:ext cx="693300"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332" name="Google Shape;332;p30"/>
          <p:cNvSpPr txBox="1">
            <a:spLocks noGrp="1"/>
          </p:cNvSpPr>
          <p:nvPr>
            <p:ph type="title" idx="4"/>
          </p:nvPr>
        </p:nvSpPr>
        <p:spPr>
          <a:xfrm>
            <a:off x="720000" y="2519250"/>
            <a:ext cx="693300"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333" name="Google Shape;333;p30"/>
          <p:cNvSpPr txBox="1">
            <a:spLocks noGrp="1"/>
          </p:cNvSpPr>
          <p:nvPr>
            <p:ph type="title" idx="5"/>
          </p:nvPr>
        </p:nvSpPr>
        <p:spPr>
          <a:xfrm>
            <a:off x="4767250" y="2519250"/>
            <a:ext cx="693300"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sp>
        <p:nvSpPr>
          <p:cNvPr id="334" name="Google Shape;334;p30"/>
          <p:cNvSpPr txBox="1">
            <a:spLocks noGrp="1"/>
          </p:cNvSpPr>
          <p:nvPr>
            <p:ph type="title" idx="6"/>
          </p:nvPr>
        </p:nvSpPr>
        <p:spPr>
          <a:xfrm>
            <a:off x="720000" y="3252675"/>
            <a:ext cx="693300"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335" name="Google Shape;335;p30"/>
          <p:cNvSpPr txBox="1">
            <a:spLocks noGrp="1"/>
          </p:cNvSpPr>
          <p:nvPr>
            <p:ph type="title" idx="7"/>
          </p:nvPr>
        </p:nvSpPr>
        <p:spPr>
          <a:xfrm>
            <a:off x="4767250" y="3252675"/>
            <a:ext cx="693300"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
        <p:nvSpPr>
          <p:cNvPr id="336" name="Google Shape;336;p30"/>
          <p:cNvSpPr txBox="1">
            <a:spLocks noGrp="1"/>
          </p:cNvSpPr>
          <p:nvPr>
            <p:ph type="subTitle" idx="1"/>
          </p:nvPr>
        </p:nvSpPr>
        <p:spPr>
          <a:xfrm>
            <a:off x="1413450" y="1785825"/>
            <a:ext cx="29637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Thu th</a:t>
            </a:r>
            <a:r>
              <a:rPr lang="en-US" dirty="0" err="1"/>
              <a:t>ập</a:t>
            </a:r>
            <a:r>
              <a:rPr lang="en-US" dirty="0"/>
              <a:t> </a:t>
            </a:r>
            <a:r>
              <a:rPr lang="en-US" dirty="0" err="1"/>
              <a:t>dữ</a:t>
            </a:r>
            <a:r>
              <a:rPr lang="en-US" dirty="0"/>
              <a:t> </a:t>
            </a:r>
            <a:r>
              <a:rPr lang="en-US" dirty="0" err="1"/>
              <a:t>liệu</a:t>
            </a:r>
            <a:endParaRPr dirty="0"/>
          </a:p>
        </p:txBody>
      </p:sp>
      <p:sp>
        <p:nvSpPr>
          <p:cNvPr id="337" name="Google Shape;337;p30"/>
          <p:cNvSpPr txBox="1">
            <a:spLocks noGrp="1"/>
          </p:cNvSpPr>
          <p:nvPr>
            <p:ph type="subTitle" idx="8"/>
          </p:nvPr>
        </p:nvSpPr>
        <p:spPr>
          <a:xfrm>
            <a:off x="1413450" y="2519250"/>
            <a:ext cx="29637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t>
            </a:r>
            <a:r>
              <a:rPr lang="en-US" dirty="0" err="1"/>
              <a:t>iền</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dirty="0"/>
          </a:p>
        </p:txBody>
      </p:sp>
      <p:sp>
        <p:nvSpPr>
          <p:cNvPr id="338" name="Google Shape;338;p30"/>
          <p:cNvSpPr txBox="1">
            <a:spLocks noGrp="1"/>
          </p:cNvSpPr>
          <p:nvPr>
            <p:ph type="subTitle" idx="9"/>
          </p:nvPr>
        </p:nvSpPr>
        <p:spPr>
          <a:xfrm>
            <a:off x="1413450" y="3252675"/>
            <a:ext cx="29637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Kh</a:t>
            </a:r>
            <a:r>
              <a:rPr lang="en-US" dirty="0" err="1"/>
              <a:t>ám</a:t>
            </a:r>
            <a:r>
              <a:rPr lang="en-US" dirty="0"/>
              <a:t> </a:t>
            </a:r>
            <a:r>
              <a:rPr lang="en-US" dirty="0" err="1"/>
              <a:t>phá</a:t>
            </a:r>
            <a:r>
              <a:rPr lang="en-US" dirty="0"/>
              <a:t> </a:t>
            </a:r>
            <a:r>
              <a:rPr lang="en-US" dirty="0" err="1"/>
              <a:t>dữ</a:t>
            </a:r>
            <a:r>
              <a:rPr lang="en-US" dirty="0"/>
              <a:t> </a:t>
            </a:r>
            <a:r>
              <a:rPr lang="en-US" dirty="0" err="1"/>
              <a:t>liệu</a:t>
            </a:r>
            <a:endParaRPr dirty="0"/>
          </a:p>
        </p:txBody>
      </p:sp>
      <p:sp>
        <p:nvSpPr>
          <p:cNvPr id="339" name="Google Shape;339;p30"/>
          <p:cNvSpPr txBox="1">
            <a:spLocks noGrp="1"/>
          </p:cNvSpPr>
          <p:nvPr>
            <p:ph type="subTitle" idx="13"/>
          </p:nvPr>
        </p:nvSpPr>
        <p:spPr>
          <a:xfrm>
            <a:off x="5460300" y="1785825"/>
            <a:ext cx="29637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t>
            </a:r>
            <a:r>
              <a:rPr lang="en-US" dirty="0" err="1"/>
              <a:t>ựa</a:t>
            </a:r>
            <a:r>
              <a:rPr lang="en-US" dirty="0"/>
              <a:t> </a:t>
            </a:r>
            <a:r>
              <a:rPr lang="en-US" dirty="0" err="1"/>
              <a:t>chọn</a:t>
            </a:r>
            <a:r>
              <a:rPr lang="en-US" dirty="0"/>
              <a:t> </a:t>
            </a:r>
            <a:r>
              <a:rPr lang="en-US" dirty="0" err="1"/>
              <a:t>mô</a:t>
            </a:r>
            <a:r>
              <a:rPr lang="en-US" dirty="0"/>
              <a:t> </a:t>
            </a:r>
            <a:r>
              <a:rPr lang="en-US" dirty="0" err="1"/>
              <a:t>hình</a:t>
            </a:r>
            <a:endParaRPr dirty="0"/>
          </a:p>
        </p:txBody>
      </p:sp>
      <p:sp>
        <p:nvSpPr>
          <p:cNvPr id="340" name="Google Shape;340;p30"/>
          <p:cNvSpPr txBox="1">
            <a:spLocks noGrp="1"/>
          </p:cNvSpPr>
          <p:nvPr>
            <p:ph type="subTitle" idx="14"/>
          </p:nvPr>
        </p:nvSpPr>
        <p:spPr>
          <a:xfrm>
            <a:off x="5460300" y="2519250"/>
            <a:ext cx="29637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a:t>
            </a:r>
            <a:r>
              <a:rPr lang="en-US" dirty="0" err="1"/>
              <a:t>uấn</a:t>
            </a:r>
            <a:r>
              <a:rPr lang="en-US" dirty="0"/>
              <a:t> </a:t>
            </a:r>
            <a:r>
              <a:rPr lang="en-US" dirty="0" err="1"/>
              <a:t>luyện</a:t>
            </a:r>
            <a:r>
              <a:rPr lang="en-US" dirty="0"/>
              <a:t> </a:t>
            </a:r>
            <a:r>
              <a:rPr lang="en-US" dirty="0" err="1"/>
              <a:t>mô</a:t>
            </a:r>
            <a:r>
              <a:rPr lang="en-US" dirty="0"/>
              <a:t> </a:t>
            </a:r>
            <a:r>
              <a:rPr lang="en-US" dirty="0" err="1"/>
              <a:t>hình</a:t>
            </a:r>
            <a:endParaRPr dirty="0"/>
          </a:p>
        </p:txBody>
      </p:sp>
      <p:sp>
        <p:nvSpPr>
          <p:cNvPr id="341" name="Google Shape;341;p30"/>
          <p:cNvSpPr txBox="1">
            <a:spLocks noGrp="1"/>
          </p:cNvSpPr>
          <p:nvPr>
            <p:ph type="subTitle" idx="15"/>
          </p:nvPr>
        </p:nvSpPr>
        <p:spPr>
          <a:xfrm>
            <a:off x="5460300" y="3252675"/>
            <a:ext cx="29637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Đ</a:t>
            </a:r>
            <a:r>
              <a:rPr lang="en-US" dirty="0" err="1"/>
              <a:t>ánh</a:t>
            </a:r>
            <a:r>
              <a:rPr lang="en-US" dirty="0"/>
              <a:t> </a:t>
            </a:r>
            <a:r>
              <a:rPr lang="en-US" dirty="0" err="1"/>
              <a:t>giá</a:t>
            </a:r>
            <a:r>
              <a:rPr lang="en-US" dirty="0"/>
              <a:t> </a:t>
            </a:r>
            <a:r>
              <a:rPr lang="en-US" dirty="0" err="1"/>
              <a:t>hiệu</a:t>
            </a:r>
            <a:r>
              <a:rPr lang="en-US" dirty="0"/>
              <a:t> </a:t>
            </a:r>
            <a:r>
              <a:rPr lang="en-US" dirty="0" err="1"/>
              <a:t>suất</a:t>
            </a:r>
            <a:r>
              <a:rPr lang="en-US" dirty="0"/>
              <a:t> </a:t>
            </a:r>
            <a:r>
              <a:rPr lang="en-US" dirty="0" err="1"/>
              <a:t>mô</a:t>
            </a:r>
            <a:r>
              <a:rPr lang="en-US" dirty="0"/>
              <a:t> </a:t>
            </a:r>
            <a:r>
              <a:rPr lang="en-US" dirty="0" err="1"/>
              <a:t>hình</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2"/>
          <p:cNvSpPr txBox="1">
            <a:spLocks noGrp="1"/>
          </p:cNvSpPr>
          <p:nvPr>
            <p:ph type="title"/>
          </p:nvPr>
        </p:nvSpPr>
        <p:spPr>
          <a:xfrm>
            <a:off x="455221" y="1535875"/>
            <a:ext cx="5015346" cy="8272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t>Thu </a:t>
            </a:r>
            <a:r>
              <a:rPr lang="en-US" sz="3600" dirty="0" err="1"/>
              <a:t>Thập</a:t>
            </a:r>
            <a:r>
              <a:rPr lang="en-US" sz="3600" dirty="0"/>
              <a:t> </a:t>
            </a:r>
            <a:r>
              <a:rPr lang="en-US" sz="3600" dirty="0" err="1"/>
              <a:t>Dữ</a:t>
            </a:r>
            <a:r>
              <a:rPr lang="en-US" sz="3600" dirty="0"/>
              <a:t> </a:t>
            </a:r>
            <a:r>
              <a:rPr lang="en-US" sz="3600" dirty="0" err="1"/>
              <a:t>Liệu</a:t>
            </a:r>
            <a:endParaRPr sz="3600" dirty="0"/>
          </a:p>
        </p:txBody>
      </p:sp>
      <p:sp>
        <p:nvSpPr>
          <p:cNvPr id="354" name="Google Shape;354;p32"/>
          <p:cNvSpPr txBox="1">
            <a:spLocks noGrp="1"/>
          </p:cNvSpPr>
          <p:nvPr>
            <p:ph type="title" idx="2"/>
          </p:nvPr>
        </p:nvSpPr>
        <p:spPr>
          <a:xfrm>
            <a:off x="3548927" y="578089"/>
            <a:ext cx="1872900" cy="10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cxnSp>
        <p:nvCxnSpPr>
          <p:cNvPr id="356" name="Google Shape;356;p32"/>
          <p:cNvCxnSpPr>
            <a:cxnSpLocks/>
          </p:cNvCxnSpPr>
          <p:nvPr/>
        </p:nvCxnSpPr>
        <p:spPr>
          <a:xfrm>
            <a:off x="-7075" y="1186871"/>
            <a:ext cx="3508500" cy="0"/>
          </a:xfrm>
          <a:prstGeom prst="straightConnector1">
            <a:avLst/>
          </a:prstGeom>
          <a:noFill/>
          <a:ln w="9525" cap="flat" cmpd="sng">
            <a:solidFill>
              <a:schemeClr val="dk1"/>
            </a:solidFill>
            <a:prstDash val="solid"/>
            <a:round/>
            <a:headEnd type="none" w="med" len="med"/>
            <a:tailEnd type="none" w="med" len="med"/>
          </a:ln>
        </p:spPr>
      </p:cxnSp>
      <p:pic>
        <p:nvPicPr>
          <p:cNvPr id="8" name="Picture 2" descr="Phần mềm thu thập dữ liệu giúp cải thiện hệ thống dữ liệu khách hàng">
            <a:extLst>
              <a:ext uri="{FF2B5EF4-FFF2-40B4-BE49-F238E27FC236}">
                <a16:creationId xmlns:a16="http://schemas.microsoft.com/office/drawing/2014/main" id="{0E501DD1-A39C-465D-A378-94122FBFE940}"/>
              </a:ext>
            </a:extLst>
          </p:cNvPr>
          <p:cNvPicPr>
            <a:picLocks noGrp="1" noChangeAspect="1" noChangeArrowheads="1"/>
          </p:cNvPicPr>
          <p:nvPr>
            <p:ph type="pic" idx="3"/>
          </p:nvPr>
        </p:nvPicPr>
        <p:blipFill rotWithShape="1">
          <a:blip r:embed="rId3">
            <a:extLst>
              <a:ext uri="{28A0092B-C50C-407E-A947-70E740481C1C}">
                <a14:useLocalDpi xmlns:a14="http://schemas.microsoft.com/office/drawing/2010/main" val="0"/>
              </a:ext>
            </a:extLst>
          </a:blip>
          <a:srcRect l="30279" r="22955"/>
          <a:stretch/>
        </p:blipFill>
        <p:spPr bwMode="auto">
          <a:xfrm>
            <a:off x="5838701" y="539750"/>
            <a:ext cx="2850078" cy="409257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21;p29">
            <a:extLst>
              <a:ext uri="{FF2B5EF4-FFF2-40B4-BE49-F238E27FC236}">
                <a16:creationId xmlns:a16="http://schemas.microsoft.com/office/drawing/2014/main" id="{20CDBA71-9C76-4174-ABB0-0F4E49114F6A}"/>
              </a:ext>
            </a:extLst>
          </p:cNvPr>
          <p:cNvSpPr txBox="1">
            <a:spLocks/>
          </p:cNvSpPr>
          <p:nvPr/>
        </p:nvSpPr>
        <p:spPr>
          <a:xfrm>
            <a:off x="633377" y="2285399"/>
            <a:ext cx="4868857" cy="246077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nSpc>
                <a:spcPct val="150000"/>
              </a:lnSpc>
              <a:buClr>
                <a:schemeClr val="bg1"/>
              </a:buClr>
              <a:buFont typeface="Wingdings" panose="05000000000000000000" pitchFamily="2" charset="2"/>
              <a:buChar char="q"/>
            </a:pPr>
            <a:r>
              <a:rPr lang="vi-VN" dirty="0">
                <a:solidFill>
                  <a:schemeClr val="tx1"/>
                </a:solidFill>
                <a:latin typeface="Chivo" panose="020B0604020202020204" charset="0"/>
                <a:ea typeface="Chivo" panose="020B0604020202020204" charset="0"/>
                <a:cs typeface="Chivo" panose="020B0604020202020204" charset="0"/>
              </a:rPr>
              <a:t>Là bước đầu tiên để làm về khoa học dữ liệu</a:t>
            </a:r>
          </a:p>
          <a:p>
            <a:pPr marL="171450" indent="-171450">
              <a:lnSpc>
                <a:spcPct val="150000"/>
              </a:lnSpc>
              <a:buClr>
                <a:schemeClr val="bg1"/>
              </a:buClr>
              <a:buFont typeface="Wingdings" panose="05000000000000000000" pitchFamily="2" charset="2"/>
              <a:buChar char="q"/>
            </a:pPr>
            <a:r>
              <a:rPr lang="vi-VN" dirty="0">
                <a:solidFill>
                  <a:schemeClr val="tx1"/>
                </a:solidFill>
                <a:latin typeface="Chivo" panose="020B0604020202020204" charset="0"/>
                <a:ea typeface="Chivo" panose="020B0604020202020204" charset="0"/>
                <a:cs typeface="Chivo" panose="020B0604020202020204" charset="0"/>
              </a:rPr>
              <a:t>Có nhiều nguồn để thu thập dữ liệu như :</a:t>
            </a:r>
            <a:endParaRPr lang="en-US" dirty="0">
              <a:solidFill>
                <a:schemeClr val="tx1"/>
              </a:solidFill>
              <a:latin typeface="Chivo" panose="020B0604020202020204" charset="0"/>
              <a:ea typeface="Chivo" panose="020B0604020202020204" charset="0"/>
              <a:cs typeface="Chivo" panose="020B0604020202020204" charset="0"/>
            </a:endParaRPr>
          </a:p>
          <a:p>
            <a:pPr marL="285750" indent="-285750">
              <a:lnSpc>
                <a:spcPct val="150000"/>
              </a:lnSpc>
              <a:buClr>
                <a:schemeClr val="bg1"/>
              </a:buClr>
              <a:buFontTx/>
              <a:buChar char="-"/>
            </a:pPr>
            <a:r>
              <a:rPr lang="en-US" dirty="0">
                <a:solidFill>
                  <a:schemeClr val="tx1"/>
                </a:solidFill>
                <a:latin typeface="Chivo" panose="020B0604020202020204" charset="0"/>
                <a:ea typeface="Chivo" panose="020B0604020202020204" charset="0"/>
                <a:cs typeface="Chivo" panose="020B0604020202020204" charset="0"/>
              </a:rPr>
              <a:t>Thu </a:t>
            </a:r>
            <a:r>
              <a:rPr lang="en-US" dirty="0" err="1">
                <a:solidFill>
                  <a:schemeClr val="tx1"/>
                </a:solidFill>
                <a:latin typeface="Chivo" panose="020B0604020202020204" charset="0"/>
                <a:ea typeface="Chivo" panose="020B0604020202020204" charset="0"/>
                <a:cs typeface="Chivo" panose="020B0604020202020204" charset="0"/>
              </a:rPr>
              <a:t>thập</a:t>
            </a:r>
            <a:r>
              <a:rPr lang="en-US" dirty="0">
                <a:solidFill>
                  <a:schemeClr val="tx1"/>
                </a:solidFill>
                <a:latin typeface="Chivo" panose="020B0604020202020204" charset="0"/>
                <a:ea typeface="Chivo" panose="020B0604020202020204" charset="0"/>
                <a:cs typeface="Chivo" panose="020B0604020202020204" charset="0"/>
              </a:rPr>
              <a:t> qua APIs</a:t>
            </a:r>
          </a:p>
          <a:p>
            <a:pPr marL="285750" indent="-285750">
              <a:lnSpc>
                <a:spcPct val="150000"/>
              </a:lnSpc>
              <a:buClr>
                <a:schemeClr val="bg1"/>
              </a:buClr>
              <a:buFontTx/>
              <a:buChar char="-"/>
            </a:pPr>
            <a:r>
              <a:rPr lang="en-US" dirty="0">
                <a:solidFill>
                  <a:schemeClr val="tx1"/>
                </a:solidFill>
                <a:latin typeface="Chivo" panose="020B0604020202020204" charset="0"/>
                <a:ea typeface="Chivo" panose="020B0604020202020204" charset="0"/>
                <a:cs typeface="Chivo" panose="020B0604020202020204" charset="0"/>
              </a:rPr>
              <a:t>Thu </a:t>
            </a:r>
            <a:r>
              <a:rPr lang="en-US" dirty="0" err="1">
                <a:solidFill>
                  <a:schemeClr val="tx1"/>
                </a:solidFill>
                <a:latin typeface="Chivo" panose="020B0604020202020204" charset="0"/>
                <a:ea typeface="Chivo" panose="020B0604020202020204" charset="0"/>
                <a:cs typeface="Chivo" panose="020B0604020202020204" charset="0"/>
              </a:rPr>
              <a:t>thập</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từ</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các</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nguồn</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dữ</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liệu</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nội</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bộ</a:t>
            </a:r>
            <a:endParaRPr lang="en-US" dirty="0">
              <a:solidFill>
                <a:schemeClr val="tx1"/>
              </a:solidFill>
              <a:latin typeface="Chivo" panose="020B0604020202020204" charset="0"/>
              <a:ea typeface="Chivo" panose="020B0604020202020204" charset="0"/>
              <a:cs typeface="Chivo" panose="020B0604020202020204" charset="0"/>
            </a:endParaRPr>
          </a:p>
          <a:p>
            <a:pPr marL="285750" indent="-285750">
              <a:lnSpc>
                <a:spcPct val="150000"/>
              </a:lnSpc>
              <a:buClr>
                <a:schemeClr val="bg1"/>
              </a:buClr>
              <a:buFontTx/>
              <a:buChar char="-"/>
            </a:pPr>
            <a:r>
              <a:rPr lang="en-US" dirty="0">
                <a:solidFill>
                  <a:schemeClr val="tx1"/>
                </a:solidFill>
                <a:latin typeface="Chivo" panose="020B0604020202020204" charset="0"/>
                <a:ea typeface="Chivo" panose="020B0604020202020204" charset="0"/>
                <a:cs typeface="Chivo" panose="020B0604020202020204" charset="0"/>
              </a:rPr>
              <a:t>Thu </a:t>
            </a:r>
            <a:r>
              <a:rPr lang="en-US" dirty="0" err="1">
                <a:solidFill>
                  <a:schemeClr val="tx1"/>
                </a:solidFill>
                <a:latin typeface="Chivo" panose="020B0604020202020204" charset="0"/>
                <a:ea typeface="Chivo" panose="020B0604020202020204" charset="0"/>
                <a:cs typeface="Chivo" panose="020B0604020202020204" charset="0"/>
              </a:rPr>
              <a:t>thập</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từ</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việc</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cào</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dữ</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liệu</a:t>
            </a:r>
            <a:r>
              <a:rPr lang="en-US" dirty="0">
                <a:solidFill>
                  <a:schemeClr val="tx1"/>
                </a:solidFill>
                <a:latin typeface="Chivo" panose="020B0604020202020204" charset="0"/>
                <a:ea typeface="Chivo" panose="020B0604020202020204" charset="0"/>
                <a:cs typeface="Chivo" panose="020B0604020202020204" charset="0"/>
              </a:rPr>
              <a:t> (</a:t>
            </a:r>
            <a:r>
              <a:rPr lang="en-US" dirty="0">
                <a:solidFill>
                  <a:srgbClr val="FFFF00"/>
                </a:solidFill>
                <a:latin typeface="Chivo" panose="020B0604020202020204" charset="0"/>
                <a:ea typeface="Chivo" panose="020B0604020202020204" charset="0"/>
                <a:cs typeface="Chivo" panose="020B0604020202020204" charset="0"/>
              </a:rPr>
              <a:t>Data Scraping</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trên</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các</a:t>
            </a:r>
            <a:r>
              <a:rPr lang="en-US" dirty="0">
                <a:solidFill>
                  <a:schemeClr val="tx1"/>
                </a:solidFill>
                <a:latin typeface="Chivo" panose="020B0604020202020204" charset="0"/>
                <a:ea typeface="Chivo" panose="020B0604020202020204" charset="0"/>
                <a:cs typeface="Chivo" panose="020B0604020202020204" charset="0"/>
              </a:rPr>
              <a:t> websites</a:t>
            </a:r>
          </a:p>
          <a:p>
            <a:pPr marL="285750" indent="-285750">
              <a:lnSpc>
                <a:spcPct val="150000"/>
              </a:lnSpc>
              <a:buClr>
                <a:schemeClr val="bg1"/>
              </a:buClr>
              <a:buFontTx/>
              <a:buChar char="-"/>
            </a:pPr>
            <a:r>
              <a:rPr lang="en-US" dirty="0">
                <a:solidFill>
                  <a:schemeClr val="tx1"/>
                </a:solidFill>
                <a:latin typeface="Chivo" panose="020B0604020202020204" charset="0"/>
                <a:ea typeface="Chivo" panose="020B0604020202020204" charset="0"/>
                <a:cs typeface="Chivo" panose="020B0604020202020204" charset="0"/>
              </a:rPr>
              <a:t>Thu </a:t>
            </a:r>
            <a:r>
              <a:rPr lang="en-US" dirty="0" err="1">
                <a:solidFill>
                  <a:schemeClr val="tx1"/>
                </a:solidFill>
                <a:latin typeface="Chivo" panose="020B0604020202020204" charset="0"/>
                <a:ea typeface="Chivo" panose="020B0604020202020204" charset="0"/>
                <a:cs typeface="Chivo" panose="020B0604020202020204" charset="0"/>
              </a:rPr>
              <a:t>thập</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từ</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các</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nguồn</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dữ</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liệu</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mở</a:t>
            </a:r>
            <a:r>
              <a:rPr lang="en-US" dirty="0">
                <a:solidFill>
                  <a:schemeClr val="tx1"/>
                </a:solidFill>
                <a:latin typeface="Chivo" panose="020B0604020202020204" charset="0"/>
                <a:ea typeface="Chivo" panose="020B0604020202020204" charset="0"/>
                <a:cs typeface="Chivo" panose="020B0604020202020204" charset="0"/>
              </a:rPr>
              <a:t> ( </a:t>
            </a:r>
            <a:r>
              <a:rPr lang="en-US" dirty="0">
                <a:solidFill>
                  <a:srgbClr val="FFFF00"/>
                </a:solidFill>
                <a:latin typeface="Chivo" panose="020B0604020202020204" charset="0"/>
                <a:ea typeface="Chivo" panose="020B0604020202020204" charset="0"/>
                <a:cs typeface="Chivo" panose="020B0604020202020204" charset="0"/>
              </a:rPr>
              <a:t>Kaggle</a:t>
            </a:r>
            <a:r>
              <a:rPr lang="en-US" dirty="0">
                <a:solidFill>
                  <a:schemeClr val="tx1"/>
                </a:solidFill>
                <a:latin typeface="Chivo" panose="020B0604020202020204" charset="0"/>
                <a:ea typeface="Chivo" panose="020B0604020202020204" charset="0"/>
                <a:cs typeface="Chivo" panose="020B0604020202020204" charset="0"/>
              </a:rPr>
              <a:t>)</a:t>
            </a:r>
          </a:p>
          <a:p>
            <a:pPr marL="285750" indent="-285750">
              <a:buClr>
                <a:schemeClr val="bg1"/>
              </a:buClr>
              <a:buFontTx/>
              <a:buChar char="-"/>
            </a:pPr>
            <a:endParaRPr lang="en-US" dirty="0">
              <a:solidFill>
                <a:schemeClr val="tx1"/>
              </a:solidFill>
              <a:latin typeface="Chivo" panose="020B0604020202020204" charset="0"/>
              <a:ea typeface="Chivo" panose="020B0604020202020204" charset="0"/>
              <a:cs typeface="Chivo" panose="020B0604020202020204" charset="0"/>
            </a:endParaRPr>
          </a:p>
          <a:p>
            <a:pPr marL="171450" indent="-171450">
              <a:buClr>
                <a:schemeClr val="bg1"/>
              </a:buClr>
              <a:buFont typeface="Wingdings" panose="05000000000000000000" pitchFamily="2" charset="2"/>
              <a:buChar char="q"/>
            </a:pPr>
            <a:endParaRPr lang="vi-VN" dirty="0">
              <a:solidFill>
                <a:schemeClr val="tx1"/>
              </a:solidFill>
              <a:latin typeface="Chivo" panose="020B0604020202020204" charset="0"/>
              <a:ea typeface="Chivo" panose="020B0604020202020204" charset="0"/>
              <a:cs typeface="Chivo" panose="020B0604020202020204" charset="0"/>
            </a:endParaRPr>
          </a:p>
          <a:p>
            <a:endParaRPr lang="vi-VN" dirty="0">
              <a:latin typeface="Barlow"/>
              <a:ea typeface="Barlow"/>
              <a:cs typeface="Barlow"/>
              <a:sym typeface="Barlow"/>
            </a:endParaRPr>
          </a:p>
        </p:txBody>
      </p:sp>
    </p:spTree>
    <p:extLst>
      <p:ext uri="{BB962C8B-B14F-4D97-AF65-F5344CB8AC3E}">
        <p14:creationId xmlns:p14="http://schemas.microsoft.com/office/powerpoint/2010/main" val="2473799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0"/>
          <p:cNvSpPr txBox="1">
            <a:spLocks noGrp="1"/>
          </p:cNvSpPr>
          <p:nvPr>
            <p:ph type="title"/>
          </p:nvPr>
        </p:nvSpPr>
        <p:spPr>
          <a:xfrm>
            <a:off x="713250" y="282453"/>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Thu th</a:t>
            </a:r>
            <a:r>
              <a:rPr lang="en-US" dirty="0" err="1"/>
              <a:t>ập</a:t>
            </a:r>
            <a:r>
              <a:rPr lang="en-US" dirty="0"/>
              <a:t> </a:t>
            </a:r>
            <a:r>
              <a:rPr lang="en-US" dirty="0" err="1"/>
              <a:t>dữ</a:t>
            </a:r>
            <a:r>
              <a:rPr lang="en-US" dirty="0"/>
              <a:t> </a:t>
            </a:r>
            <a:r>
              <a:rPr lang="en-US" dirty="0" err="1"/>
              <a:t>liệu</a:t>
            </a:r>
            <a:endParaRPr dirty="0"/>
          </a:p>
        </p:txBody>
      </p:sp>
      <p:sp>
        <p:nvSpPr>
          <p:cNvPr id="3" name="TextBox 2">
            <a:extLst>
              <a:ext uri="{FF2B5EF4-FFF2-40B4-BE49-F238E27FC236}">
                <a16:creationId xmlns:a16="http://schemas.microsoft.com/office/drawing/2014/main" id="{6A056649-1AED-4D19-8873-EA7407261E03}"/>
              </a:ext>
            </a:extLst>
          </p:cNvPr>
          <p:cNvSpPr txBox="1"/>
          <p:nvPr/>
        </p:nvSpPr>
        <p:spPr>
          <a:xfrm>
            <a:off x="681557" y="855153"/>
            <a:ext cx="4488167" cy="738664"/>
          </a:xfrm>
          <a:prstGeom prst="rect">
            <a:avLst/>
          </a:prstGeom>
          <a:noFill/>
        </p:spPr>
        <p:txBody>
          <a:bodyPr wrap="square" rtlCol="0">
            <a:spAutoFit/>
          </a:bodyPr>
          <a:lstStyle/>
          <a:p>
            <a:pPr marL="285750" indent="-285750">
              <a:buClr>
                <a:schemeClr val="bg1"/>
              </a:buClr>
              <a:buFont typeface="Wingdings" panose="05000000000000000000" pitchFamily="2" charset="2"/>
              <a:buChar char="q"/>
            </a:pPr>
            <a:r>
              <a:rPr lang="en-US" dirty="0" err="1">
                <a:solidFill>
                  <a:schemeClr val="tx1"/>
                </a:solidFill>
                <a:latin typeface="Barlow" panose="020B0604020202020204" charset="0"/>
              </a:rPr>
              <a:t>Trong</a:t>
            </a:r>
            <a:r>
              <a:rPr lang="en-US" dirty="0">
                <a:solidFill>
                  <a:schemeClr val="tx1"/>
                </a:solidFill>
                <a:latin typeface="Barlow" panose="020B0604020202020204" charset="0"/>
              </a:rPr>
              <a:t> </a:t>
            </a:r>
            <a:r>
              <a:rPr lang="en-US" dirty="0" err="1">
                <a:solidFill>
                  <a:schemeClr val="tx1"/>
                </a:solidFill>
                <a:latin typeface="Barlow" panose="020B0604020202020204" charset="0"/>
              </a:rPr>
              <a:t>đề</a:t>
            </a:r>
            <a:r>
              <a:rPr lang="en-US" dirty="0">
                <a:solidFill>
                  <a:schemeClr val="tx1"/>
                </a:solidFill>
                <a:latin typeface="Barlow" panose="020B0604020202020204" charset="0"/>
              </a:rPr>
              <a:t> </a:t>
            </a:r>
            <a:r>
              <a:rPr lang="en-US" dirty="0" err="1">
                <a:solidFill>
                  <a:schemeClr val="tx1"/>
                </a:solidFill>
                <a:latin typeface="Barlow" panose="020B0604020202020204" charset="0"/>
              </a:rPr>
              <a:t>tài</a:t>
            </a:r>
            <a:r>
              <a:rPr lang="en-US" dirty="0">
                <a:solidFill>
                  <a:schemeClr val="tx1"/>
                </a:solidFill>
                <a:latin typeface="Barlow" panose="020B0604020202020204" charset="0"/>
              </a:rPr>
              <a:t> </a:t>
            </a:r>
            <a:r>
              <a:rPr lang="en-US" dirty="0" err="1">
                <a:solidFill>
                  <a:schemeClr val="tx1"/>
                </a:solidFill>
                <a:latin typeface="Barlow" panose="020B0604020202020204" charset="0"/>
              </a:rPr>
              <a:t>này</a:t>
            </a:r>
            <a:r>
              <a:rPr lang="en-US" dirty="0">
                <a:solidFill>
                  <a:schemeClr val="tx1"/>
                </a:solidFill>
                <a:latin typeface="Barlow" panose="020B0604020202020204" charset="0"/>
              </a:rPr>
              <a:t> </a:t>
            </a:r>
            <a:r>
              <a:rPr lang="en-US" dirty="0" err="1">
                <a:solidFill>
                  <a:schemeClr val="tx1"/>
                </a:solidFill>
                <a:latin typeface="Barlow" panose="020B0604020202020204" charset="0"/>
              </a:rPr>
              <a:t>dữ</a:t>
            </a:r>
            <a:r>
              <a:rPr lang="en-US" dirty="0">
                <a:solidFill>
                  <a:schemeClr val="tx1"/>
                </a:solidFill>
                <a:latin typeface="Barlow" panose="020B0604020202020204" charset="0"/>
              </a:rPr>
              <a:t> </a:t>
            </a:r>
            <a:r>
              <a:rPr lang="en-US" dirty="0" err="1">
                <a:solidFill>
                  <a:schemeClr val="tx1"/>
                </a:solidFill>
                <a:latin typeface="Barlow" panose="020B0604020202020204" charset="0"/>
              </a:rPr>
              <a:t>liệu</a:t>
            </a:r>
            <a:r>
              <a:rPr lang="en-US" dirty="0">
                <a:solidFill>
                  <a:schemeClr val="tx1"/>
                </a:solidFill>
                <a:latin typeface="Barlow" panose="020B0604020202020204" charset="0"/>
              </a:rPr>
              <a:t> đ</a:t>
            </a:r>
            <a:r>
              <a:rPr lang="vi-VN" dirty="0">
                <a:solidFill>
                  <a:schemeClr val="tx1"/>
                </a:solidFill>
                <a:latin typeface="Barlow" panose="020B0604020202020204" charset="0"/>
              </a:rPr>
              <a:t>ư</a:t>
            </a:r>
            <a:r>
              <a:rPr lang="en-US" dirty="0" err="1">
                <a:solidFill>
                  <a:schemeClr val="tx1"/>
                </a:solidFill>
                <a:latin typeface="Barlow" panose="020B0604020202020204" charset="0"/>
              </a:rPr>
              <a:t>ợc</a:t>
            </a:r>
            <a:r>
              <a:rPr lang="en-US" dirty="0">
                <a:solidFill>
                  <a:schemeClr val="tx1"/>
                </a:solidFill>
                <a:latin typeface="Barlow" panose="020B0604020202020204" charset="0"/>
              </a:rPr>
              <a:t> </a:t>
            </a:r>
            <a:r>
              <a:rPr lang="en-US" dirty="0" err="1">
                <a:solidFill>
                  <a:schemeClr val="tx1"/>
                </a:solidFill>
                <a:latin typeface="Barlow" panose="020B0604020202020204" charset="0"/>
              </a:rPr>
              <a:t>lấy</a:t>
            </a:r>
            <a:r>
              <a:rPr lang="en-US" dirty="0">
                <a:solidFill>
                  <a:schemeClr val="tx1"/>
                </a:solidFill>
                <a:latin typeface="Barlow" panose="020B0604020202020204" charset="0"/>
              </a:rPr>
              <a:t> </a:t>
            </a:r>
            <a:r>
              <a:rPr lang="en-US" dirty="0" err="1">
                <a:solidFill>
                  <a:schemeClr val="tx1"/>
                </a:solidFill>
                <a:latin typeface="Barlow" panose="020B0604020202020204" charset="0"/>
              </a:rPr>
              <a:t>trực</a:t>
            </a:r>
            <a:r>
              <a:rPr lang="en-US" dirty="0">
                <a:solidFill>
                  <a:schemeClr val="tx1"/>
                </a:solidFill>
                <a:latin typeface="Barlow" panose="020B0604020202020204" charset="0"/>
              </a:rPr>
              <a:t> </a:t>
            </a:r>
            <a:r>
              <a:rPr lang="en-US" dirty="0" err="1">
                <a:solidFill>
                  <a:schemeClr val="tx1"/>
                </a:solidFill>
                <a:latin typeface="Barlow" panose="020B0604020202020204" charset="0"/>
              </a:rPr>
              <a:t>tiếp</a:t>
            </a:r>
            <a:r>
              <a:rPr lang="en-US" dirty="0">
                <a:solidFill>
                  <a:schemeClr val="tx1"/>
                </a:solidFill>
                <a:latin typeface="Barlow" panose="020B0604020202020204" charset="0"/>
              </a:rPr>
              <a:t> </a:t>
            </a:r>
            <a:r>
              <a:rPr lang="en-US" dirty="0" err="1">
                <a:solidFill>
                  <a:schemeClr val="tx1"/>
                </a:solidFill>
                <a:latin typeface="Barlow" panose="020B0604020202020204" charset="0"/>
              </a:rPr>
              <a:t>từ</a:t>
            </a:r>
            <a:r>
              <a:rPr lang="en-US" dirty="0">
                <a:solidFill>
                  <a:schemeClr val="tx1"/>
                </a:solidFill>
                <a:latin typeface="Barlow" panose="020B0604020202020204" charset="0"/>
              </a:rPr>
              <a:t> Kaggle</a:t>
            </a:r>
          </a:p>
          <a:p>
            <a:pPr marL="171450" lvl="2" indent="-171450">
              <a:buClr>
                <a:schemeClr val="bg1"/>
              </a:buClr>
              <a:buFont typeface="Wingdings" panose="05000000000000000000" pitchFamily="2" charset="2"/>
              <a:buChar char="q"/>
            </a:pPr>
            <a:r>
              <a:rPr lang="en-US" dirty="0">
                <a:solidFill>
                  <a:schemeClr val="tx1"/>
                </a:solidFill>
                <a:latin typeface="Barlow" panose="020B0604020202020204" charset="0"/>
              </a:rPr>
              <a:t>    Link : </a:t>
            </a:r>
            <a:r>
              <a:rPr lang="en-US" dirty="0">
                <a:solidFill>
                  <a:schemeClr val="accent4"/>
                </a:solidFill>
                <a:latin typeface="Barlow" panose="020B0604020202020204" charset="0"/>
                <a:hlinkClick r:id="rId3">
                  <a:extLst>
                    <a:ext uri="{A12FA001-AC4F-418D-AE19-62706E023703}">
                      <ahyp:hlinkClr xmlns:ahyp="http://schemas.microsoft.com/office/drawing/2018/hyperlinkcolor" val="tx"/>
                    </a:ext>
                  </a:extLst>
                </a:hlinkClick>
              </a:rPr>
              <a:t>https://www.kaggle.com/c/house-prices-</a:t>
            </a:r>
            <a:r>
              <a:rPr lang="en-US" dirty="0">
                <a:solidFill>
                  <a:schemeClr val="accent4"/>
                </a:solidFill>
                <a:latin typeface="Barlow" panose="020B0604020202020204" charset="0"/>
              </a:rPr>
              <a:t>	advanced-regression-techniques/data</a:t>
            </a:r>
          </a:p>
        </p:txBody>
      </p:sp>
      <p:pic>
        <p:nvPicPr>
          <p:cNvPr id="4" name="Picture 3">
            <a:extLst>
              <a:ext uri="{FF2B5EF4-FFF2-40B4-BE49-F238E27FC236}">
                <a16:creationId xmlns:a16="http://schemas.microsoft.com/office/drawing/2014/main" id="{DCA73FCE-C583-46D6-9DBB-661D212C6BCB}"/>
              </a:ext>
            </a:extLst>
          </p:cNvPr>
          <p:cNvPicPr>
            <a:picLocks noChangeAspect="1"/>
          </p:cNvPicPr>
          <p:nvPr/>
        </p:nvPicPr>
        <p:blipFill>
          <a:blip r:embed="rId4"/>
          <a:stretch>
            <a:fillRect/>
          </a:stretch>
        </p:blipFill>
        <p:spPr>
          <a:xfrm>
            <a:off x="6770196" y="376597"/>
            <a:ext cx="1803789" cy="1202526"/>
          </a:xfrm>
          <a:prstGeom prst="rect">
            <a:avLst/>
          </a:prstGeom>
        </p:spPr>
      </p:pic>
      <p:pic>
        <p:nvPicPr>
          <p:cNvPr id="5" name="Picture 4">
            <a:extLst>
              <a:ext uri="{FF2B5EF4-FFF2-40B4-BE49-F238E27FC236}">
                <a16:creationId xmlns:a16="http://schemas.microsoft.com/office/drawing/2014/main" id="{8008A114-A997-47F5-93A2-899E09133071}"/>
              </a:ext>
            </a:extLst>
          </p:cNvPr>
          <p:cNvPicPr>
            <a:picLocks noChangeAspect="1"/>
          </p:cNvPicPr>
          <p:nvPr/>
        </p:nvPicPr>
        <p:blipFill>
          <a:blip r:embed="rId5"/>
          <a:stretch>
            <a:fillRect/>
          </a:stretch>
        </p:blipFill>
        <p:spPr>
          <a:xfrm>
            <a:off x="534389" y="1673267"/>
            <a:ext cx="8039596" cy="2949597"/>
          </a:xfrm>
          <a:prstGeom prst="rect">
            <a:avLst/>
          </a:prstGeom>
        </p:spPr>
      </p:pic>
      <p:sp>
        <p:nvSpPr>
          <p:cNvPr id="6" name="TextBox 5">
            <a:extLst>
              <a:ext uri="{FF2B5EF4-FFF2-40B4-BE49-F238E27FC236}">
                <a16:creationId xmlns:a16="http://schemas.microsoft.com/office/drawing/2014/main" id="{C5EB56C4-6174-47B3-9D37-D22483CBFFC4}"/>
              </a:ext>
            </a:extLst>
          </p:cNvPr>
          <p:cNvSpPr txBox="1"/>
          <p:nvPr/>
        </p:nvSpPr>
        <p:spPr>
          <a:xfrm>
            <a:off x="1936939" y="4702314"/>
            <a:ext cx="4833257" cy="307777"/>
          </a:xfrm>
          <a:prstGeom prst="rect">
            <a:avLst/>
          </a:prstGeom>
          <a:noFill/>
        </p:spPr>
        <p:txBody>
          <a:bodyPr wrap="square" rtlCol="0">
            <a:spAutoFit/>
          </a:bodyPr>
          <a:lstStyle/>
          <a:p>
            <a:pPr algn="ctr"/>
            <a:r>
              <a:rPr lang="en-US" dirty="0" err="1">
                <a:solidFill>
                  <a:schemeClr val="tx1"/>
                </a:solidFill>
                <a:latin typeface="Barlow" panose="020B0604020202020204" charset="0"/>
              </a:rPr>
              <a:t>Thông</a:t>
            </a:r>
            <a:r>
              <a:rPr lang="en-US" dirty="0">
                <a:solidFill>
                  <a:schemeClr val="tx1"/>
                </a:solidFill>
                <a:latin typeface="Barlow" panose="020B0604020202020204" charset="0"/>
              </a:rPr>
              <a:t> tin </a:t>
            </a:r>
            <a:r>
              <a:rPr lang="en-US" dirty="0" err="1">
                <a:solidFill>
                  <a:schemeClr val="tx1"/>
                </a:solidFill>
                <a:latin typeface="Barlow" panose="020B0604020202020204" charset="0"/>
              </a:rPr>
              <a:t>về</a:t>
            </a:r>
            <a:r>
              <a:rPr lang="en-US" dirty="0">
                <a:solidFill>
                  <a:schemeClr val="tx1"/>
                </a:solidFill>
                <a:latin typeface="Barlow" panose="020B0604020202020204" charset="0"/>
              </a:rPr>
              <a:t> </a:t>
            </a:r>
            <a:r>
              <a:rPr lang="en-US" dirty="0" err="1">
                <a:solidFill>
                  <a:schemeClr val="tx1"/>
                </a:solidFill>
                <a:latin typeface="Barlow" panose="020B0604020202020204" charset="0"/>
              </a:rPr>
              <a:t>bộ</a:t>
            </a:r>
            <a:r>
              <a:rPr lang="en-US" dirty="0">
                <a:solidFill>
                  <a:schemeClr val="tx1"/>
                </a:solidFill>
                <a:latin typeface="Barlow" panose="020B0604020202020204" charset="0"/>
              </a:rPr>
              <a:t> </a:t>
            </a:r>
            <a:r>
              <a:rPr lang="en-US" dirty="0" err="1">
                <a:solidFill>
                  <a:schemeClr val="tx1"/>
                </a:solidFill>
                <a:latin typeface="Barlow" panose="020B0604020202020204" charset="0"/>
              </a:rPr>
              <a:t>dữ</a:t>
            </a:r>
            <a:r>
              <a:rPr lang="en-US" dirty="0">
                <a:solidFill>
                  <a:schemeClr val="tx1"/>
                </a:solidFill>
                <a:latin typeface="Barlow" panose="020B0604020202020204" charset="0"/>
              </a:rPr>
              <a:t> </a:t>
            </a:r>
            <a:r>
              <a:rPr lang="en-US" dirty="0" err="1">
                <a:solidFill>
                  <a:schemeClr val="tx1"/>
                </a:solidFill>
                <a:latin typeface="Barlow" panose="020B0604020202020204" charset="0"/>
              </a:rPr>
              <a:t>liệu</a:t>
            </a:r>
            <a:endParaRPr lang="en-US" dirty="0">
              <a:solidFill>
                <a:schemeClr val="tx1"/>
              </a:solidFill>
              <a:latin typeface="Barlow" panose="020B0604020202020204" charset="0"/>
            </a:endParaRPr>
          </a:p>
        </p:txBody>
      </p:sp>
    </p:spTree>
    <p:extLst>
      <p:ext uri="{BB962C8B-B14F-4D97-AF65-F5344CB8AC3E}">
        <p14:creationId xmlns:p14="http://schemas.microsoft.com/office/powerpoint/2010/main" val="2533704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2"/>
          <p:cNvSpPr txBox="1">
            <a:spLocks noGrp="1"/>
          </p:cNvSpPr>
          <p:nvPr>
            <p:ph type="title"/>
          </p:nvPr>
        </p:nvSpPr>
        <p:spPr>
          <a:xfrm>
            <a:off x="455221" y="1535875"/>
            <a:ext cx="5015346" cy="8272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err="1"/>
              <a:t>Tiền</a:t>
            </a:r>
            <a:r>
              <a:rPr lang="en-US" sz="3600" dirty="0"/>
              <a:t> </a:t>
            </a:r>
            <a:r>
              <a:rPr lang="en-US" sz="3600" dirty="0" err="1"/>
              <a:t>Xử</a:t>
            </a:r>
            <a:r>
              <a:rPr lang="en-US" sz="3600" dirty="0"/>
              <a:t> </a:t>
            </a:r>
            <a:r>
              <a:rPr lang="en-US" sz="3600" dirty="0" err="1"/>
              <a:t>Lý</a:t>
            </a:r>
            <a:r>
              <a:rPr lang="en-US" sz="3600" dirty="0"/>
              <a:t> </a:t>
            </a:r>
            <a:r>
              <a:rPr lang="en-US" sz="3600" dirty="0" err="1"/>
              <a:t>Dữ</a:t>
            </a:r>
            <a:r>
              <a:rPr lang="en-US" sz="3600" dirty="0"/>
              <a:t> </a:t>
            </a:r>
            <a:r>
              <a:rPr lang="en-US" sz="3600" dirty="0" err="1"/>
              <a:t>Liệu</a:t>
            </a:r>
            <a:endParaRPr sz="3600" dirty="0"/>
          </a:p>
        </p:txBody>
      </p:sp>
      <p:sp>
        <p:nvSpPr>
          <p:cNvPr id="354" name="Google Shape;354;p32"/>
          <p:cNvSpPr txBox="1">
            <a:spLocks noGrp="1"/>
          </p:cNvSpPr>
          <p:nvPr>
            <p:ph type="title" idx="2"/>
          </p:nvPr>
        </p:nvSpPr>
        <p:spPr>
          <a:xfrm>
            <a:off x="3548927" y="578089"/>
            <a:ext cx="1872900" cy="104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356" name="Google Shape;356;p32"/>
          <p:cNvCxnSpPr>
            <a:cxnSpLocks/>
          </p:cNvCxnSpPr>
          <p:nvPr/>
        </p:nvCxnSpPr>
        <p:spPr>
          <a:xfrm>
            <a:off x="-7075" y="1186871"/>
            <a:ext cx="3508500" cy="0"/>
          </a:xfrm>
          <a:prstGeom prst="straightConnector1">
            <a:avLst/>
          </a:prstGeom>
          <a:noFill/>
          <a:ln w="9525"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E584BBD0-1218-4CDA-829E-6390BBB0F138}"/>
              </a:ext>
            </a:extLst>
          </p:cNvPr>
          <p:cNvSpPr txBox="1"/>
          <p:nvPr/>
        </p:nvSpPr>
        <p:spPr>
          <a:xfrm>
            <a:off x="291072" y="2367071"/>
            <a:ext cx="4965796" cy="1672637"/>
          </a:xfrm>
          <a:prstGeom prst="rect">
            <a:avLst/>
          </a:prstGeom>
          <a:noFill/>
        </p:spPr>
        <p:txBody>
          <a:bodyPr wrap="square" rtlCol="0">
            <a:spAutoFit/>
          </a:bodyPr>
          <a:lstStyle/>
          <a:p>
            <a:pPr marL="285750" indent="-285750" algn="just">
              <a:lnSpc>
                <a:spcPct val="150000"/>
              </a:lnSpc>
              <a:buClr>
                <a:schemeClr val="bg1"/>
              </a:buClr>
              <a:buFont typeface="Wingdings" panose="05000000000000000000" pitchFamily="2" charset="2"/>
              <a:buChar char="Ø"/>
            </a:pPr>
            <a:r>
              <a:rPr lang="vi-VN" dirty="0">
                <a:solidFill>
                  <a:schemeClr val="tx1"/>
                </a:solidFill>
                <a:latin typeface="Chivo" panose="020B0604020202020204" charset="0"/>
                <a:ea typeface="Chivo" panose="020B0604020202020204" charset="0"/>
                <a:cs typeface="Chivo" panose="020B0604020202020204" charset="0"/>
              </a:rPr>
              <a:t>Đây là bước quan trọng nhất trong quy trình khoa học dữ liệu giúp chúng ta chuẩn hóa dữ liệu theo một định dạng được định trước để chúng ta dễ dàng khám phá và tìm ra những hành vi ản thú vị có thể giúp ích cho doanh nghiệp.</a:t>
            </a:r>
          </a:p>
        </p:txBody>
      </p:sp>
      <p:pic>
        <p:nvPicPr>
          <p:cNvPr id="3074" name="Picture 2" descr="Xử lý dữ liệu là gì? Quy trình và phương pháp xử lý phổ biến - MPBPO">
            <a:extLst>
              <a:ext uri="{FF2B5EF4-FFF2-40B4-BE49-F238E27FC236}">
                <a16:creationId xmlns:a16="http://schemas.microsoft.com/office/drawing/2014/main" id="{B6812EFA-1C26-46A8-9A84-072346E8BFB4}"/>
              </a:ext>
            </a:extLst>
          </p:cNvPr>
          <p:cNvPicPr>
            <a:picLocks noGrp="1" noChangeAspect="1" noChangeArrowheads="1"/>
          </p:cNvPicPr>
          <p:nvPr>
            <p:ph type="pic" idx="3"/>
          </p:nvPr>
        </p:nvPicPr>
        <p:blipFill rotWithShape="1">
          <a:blip r:embed="rId3">
            <a:extLst>
              <a:ext uri="{28A0092B-C50C-407E-A947-70E740481C1C}">
                <a14:useLocalDpi xmlns:a14="http://schemas.microsoft.com/office/drawing/2010/main" val="0"/>
              </a:ext>
            </a:extLst>
          </a:blip>
          <a:srcRect l="19001" r="36633"/>
          <a:stretch/>
        </p:blipFill>
        <p:spPr bwMode="auto">
          <a:xfrm>
            <a:off x="5421017" y="525000"/>
            <a:ext cx="3266827" cy="409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1"/>
          <p:cNvSpPr txBox="1">
            <a:spLocks noGrp="1"/>
          </p:cNvSpPr>
          <p:nvPr>
            <p:ph type="title"/>
          </p:nvPr>
        </p:nvSpPr>
        <p:spPr>
          <a:xfrm>
            <a:off x="4153294" y="147146"/>
            <a:ext cx="3924900" cy="1055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err="1"/>
              <a:t>Làm</a:t>
            </a:r>
            <a:r>
              <a:rPr lang="en-US" dirty="0"/>
              <a:t> </a:t>
            </a:r>
            <a:r>
              <a:rPr lang="en-US" dirty="0" err="1"/>
              <a:t>Sạch</a:t>
            </a:r>
            <a:r>
              <a:rPr lang="en-US" dirty="0"/>
              <a:t> </a:t>
            </a:r>
            <a:r>
              <a:rPr lang="en-US" dirty="0" err="1"/>
              <a:t>Dữ</a:t>
            </a:r>
            <a:r>
              <a:rPr lang="en-US" dirty="0"/>
              <a:t> </a:t>
            </a:r>
            <a:r>
              <a:rPr lang="en-US" dirty="0" err="1"/>
              <a:t>Liệu</a:t>
            </a:r>
            <a:endParaRPr dirty="0"/>
          </a:p>
        </p:txBody>
      </p:sp>
      <p:sp>
        <p:nvSpPr>
          <p:cNvPr id="556" name="Google Shape;556;p41"/>
          <p:cNvSpPr txBox="1">
            <a:spLocks noGrp="1"/>
          </p:cNvSpPr>
          <p:nvPr>
            <p:ph type="subTitle" idx="1"/>
          </p:nvPr>
        </p:nvSpPr>
        <p:spPr>
          <a:xfrm>
            <a:off x="276725" y="3451494"/>
            <a:ext cx="3924900" cy="1729126"/>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US" sz="1600" b="1" dirty="0" err="1"/>
              <a:t>Công</a:t>
            </a:r>
            <a:r>
              <a:rPr lang="en-US" sz="1600" b="1" dirty="0"/>
              <a:t> </a:t>
            </a:r>
            <a:r>
              <a:rPr lang="en-US" sz="1600" b="1" dirty="0" err="1"/>
              <a:t>cụ</a:t>
            </a:r>
            <a:r>
              <a:rPr lang="en-US" sz="1600" b="1" dirty="0"/>
              <a:t> </a:t>
            </a:r>
            <a:r>
              <a:rPr lang="en-US" sz="1600" b="1" dirty="0" err="1"/>
              <a:t>hỗ</a:t>
            </a:r>
            <a:r>
              <a:rPr lang="en-US" sz="1600" b="1" dirty="0"/>
              <a:t> </a:t>
            </a:r>
            <a:r>
              <a:rPr lang="en-US" sz="1600" b="1" dirty="0" err="1"/>
              <a:t>trợ</a:t>
            </a:r>
            <a:r>
              <a:rPr lang="en-US" sz="1600" b="1" dirty="0"/>
              <a:t> </a:t>
            </a:r>
            <a:r>
              <a:rPr lang="en-US" sz="1600" dirty="0"/>
              <a:t>: </a:t>
            </a:r>
            <a:r>
              <a:rPr lang="en-US" sz="1600" dirty="0" err="1"/>
              <a:t>Ngôn</a:t>
            </a:r>
            <a:r>
              <a:rPr lang="en-US" sz="1600" dirty="0"/>
              <a:t> </a:t>
            </a:r>
            <a:r>
              <a:rPr lang="en-US" sz="1600" dirty="0" err="1"/>
              <a:t>ngữ</a:t>
            </a:r>
            <a:r>
              <a:rPr lang="en-US" sz="1600" dirty="0"/>
              <a:t> </a:t>
            </a:r>
            <a:r>
              <a:rPr lang="en-US" sz="1600" dirty="0" err="1"/>
              <a:t>lập</a:t>
            </a:r>
            <a:r>
              <a:rPr lang="en-US" sz="1600" dirty="0"/>
              <a:t> </a:t>
            </a:r>
            <a:r>
              <a:rPr lang="en-US" sz="1600" dirty="0" err="1"/>
              <a:t>trình</a:t>
            </a:r>
            <a:r>
              <a:rPr lang="en-US" sz="1600" dirty="0"/>
              <a:t> Python</a:t>
            </a:r>
          </a:p>
          <a:p>
            <a:pPr marL="457200" lvl="0" indent="-304800" algn="l" rtl="0">
              <a:spcBef>
                <a:spcPts val="0"/>
              </a:spcBef>
              <a:spcAft>
                <a:spcPts val="0"/>
              </a:spcAft>
              <a:buSzPts val="1200"/>
              <a:buAutoNum type="arabicPeriod"/>
            </a:pPr>
            <a:r>
              <a:rPr lang="en-US" sz="1600" b="1" dirty="0" err="1"/>
              <a:t>Các</a:t>
            </a:r>
            <a:r>
              <a:rPr lang="en-US" sz="1600" b="1" dirty="0"/>
              <a:t> </a:t>
            </a:r>
            <a:r>
              <a:rPr lang="en-US" sz="1600" b="1" dirty="0" err="1"/>
              <a:t>th</a:t>
            </a:r>
            <a:r>
              <a:rPr lang="vi-VN" sz="1600" b="1" dirty="0"/>
              <a:t>ư</a:t>
            </a:r>
            <a:r>
              <a:rPr lang="en-US" sz="1600" b="1" dirty="0"/>
              <a:t> </a:t>
            </a:r>
            <a:r>
              <a:rPr lang="en-US" sz="1600" b="1" dirty="0" err="1"/>
              <a:t>viện</a:t>
            </a:r>
            <a:r>
              <a:rPr lang="en-US" sz="1600" b="1" dirty="0"/>
              <a:t> </a:t>
            </a:r>
            <a:r>
              <a:rPr lang="en-US" sz="1600" b="1" dirty="0" err="1"/>
              <a:t>hỗ</a:t>
            </a:r>
            <a:r>
              <a:rPr lang="en-US" sz="1600" b="1" dirty="0"/>
              <a:t> </a:t>
            </a:r>
            <a:r>
              <a:rPr lang="en-US" sz="1600" b="1" dirty="0" err="1"/>
              <a:t>trợ</a:t>
            </a:r>
            <a:r>
              <a:rPr lang="en-US" sz="1600" b="1" dirty="0"/>
              <a:t> :</a:t>
            </a:r>
            <a:r>
              <a:rPr lang="en-US" sz="1600" dirty="0" err="1"/>
              <a:t>Numpy</a:t>
            </a:r>
            <a:r>
              <a:rPr lang="en-US" sz="1600" dirty="0"/>
              <a:t> , Pandas, Seaborn, Matplotlib, </a:t>
            </a:r>
            <a:r>
              <a:rPr lang="en-US" sz="1600" dirty="0" err="1"/>
              <a:t>Scikit</a:t>
            </a:r>
            <a:r>
              <a:rPr lang="en-US" sz="1600" dirty="0"/>
              <a:t>-learn,…</a:t>
            </a:r>
          </a:p>
          <a:p>
            <a:pPr marL="457200" lvl="0" indent="-304800" algn="l" rtl="0">
              <a:spcBef>
                <a:spcPts val="0"/>
              </a:spcBef>
              <a:spcAft>
                <a:spcPts val="0"/>
              </a:spcAft>
              <a:buSzPts val="1200"/>
              <a:buFont typeface="Wingdings" panose="05000000000000000000" pitchFamily="2" charset="2"/>
              <a:buChar char="q"/>
            </a:pPr>
            <a:endParaRPr dirty="0"/>
          </a:p>
        </p:txBody>
      </p:sp>
      <p:grpSp>
        <p:nvGrpSpPr>
          <p:cNvPr id="557" name="Google Shape;557;p41"/>
          <p:cNvGrpSpPr/>
          <p:nvPr/>
        </p:nvGrpSpPr>
        <p:grpSpPr>
          <a:xfrm>
            <a:off x="182794" y="710472"/>
            <a:ext cx="3715800" cy="2442600"/>
            <a:chOff x="713225" y="1244850"/>
            <a:chExt cx="3715800" cy="2442600"/>
          </a:xfrm>
        </p:grpSpPr>
        <p:sp>
          <p:nvSpPr>
            <p:cNvPr id="558" name="Google Shape;558;p41"/>
            <p:cNvSpPr/>
            <p:nvPr/>
          </p:nvSpPr>
          <p:spPr>
            <a:xfrm>
              <a:off x="887675" y="1244850"/>
              <a:ext cx="3366900" cy="2159700"/>
            </a:xfrm>
            <a:prstGeom prst="roundRect">
              <a:avLst>
                <a:gd name="adj" fmla="val 786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uphan"/>
                <a:ea typeface="Anuphan"/>
                <a:cs typeface="Anuphan"/>
                <a:sym typeface="Anuphan"/>
              </a:endParaRPr>
            </a:p>
          </p:txBody>
        </p:sp>
        <p:sp>
          <p:nvSpPr>
            <p:cNvPr id="559" name="Google Shape;559;p41"/>
            <p:cNvSpPr/>
            <p:nvPr/>
          </p:nvSpPr>
          <p:spPr>
            <a:xfrm>
              <a:off x="713225" y="3404550"/>
              <a:ext cx="3715800" cy="282900"/>
            </a:xfrm>
            <a:prstGeom prst="roundRect">
              <a:avLst>
                <a:gd name="adj" fmla="val 2821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nuphan"/>
                <a:ea typeface="Anuphan"/>
                <a:cs typeface="Anuphan"/>
                <a:sym typeface="Anuphan"/>
              </a:endParaRPr>
            </a:p>
          </p:txBody>
        </p:sp>
        <p:cxnSp>
          <p:nvCxnSpPr>
            <p:cNvPr id="560" name="Google Shape;560;p41"/>
            <p:cNvCxnSpPr/>
            <p:nvPr/>
          </p:nvCxnSpPr>
          <p:spPr>
            <a:xfrm>
              <a:off x="2325125" y="3513675"/>
              <a:ext cx="492000" cy="0"/>
            </a:xfrm>
            <a:prstGeom prst="straightConnector1">
              <a:avLst/>
            </a:prstGeom>
            <a:noFill/>
            <a:ln w="9525" cap="flat" cmpd="sng">
              <a:solidFill>
                <a:schemeClr val="lt1"/>
              </a:solidFill>
              <a:prstDash val="solid"/>
              <a:round/>
              <a:headEnd type="none" w="med" len="med"/>
              <a:tailEnd type="none" w="med" len="med"/>
            </a:ln>
          </p:spPr>
        </p:cxnSp>
        <p:cxnSp>
          <p:nvCxnSpPr>
            <p:cNvPr id="561" name="Google Shape;561;p41"/>
            <p:cNvCxnSpPr/>
            <p:nvPr/>
          </p:nvCxnSpPr>
          <p:spPr>
            <a:xfrm>
              <a:off x="2442150" y="1333525"/>
              <a:ext cx="175500" cy="0"/>
            </a:xfrm>
            <a:prstGeom prst="straightConnector1">
              <a:avLst/>
            </a:prstGeom>
            <a:noFill/>
            <a:ln w="9525" cap="flat" cmpd="sng">
              <a:solidFill>
                <a:schemeClr val="lt1"/>
              </a:solidFill>
              <a:prstDash val="solid"/>
              <a:round/>
              <a:headEnd type="none" w="med" len="med"/>
              <a:tailEnd type="none" w="med" len="med"/>
            </a:ln>
          </p:spPr>
        </p:cxnSp>
        <p:sp>
          <p:nvSpPr>
            <p:cNvPr id="562" name="Google Shape;562;p41"/>
            <p:cNvSpPr/>
            <p:nvPr/>
          </p:nvSpPr>
          <p:spPr>
            <a:xfrm>
              <a:off x="2653300" y="1310125"/>
              <a:ext cx="46800" cy="46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uphan"/>
                <a:ea typeface="Anuphan"/>
                <a:cs typeface="Anuphan"/>
                <a:sym typeface="Anuphan"/>
              </a:endParaRPr>
            </a:p>
          </p:txBody>
        </p:sp>
      </p:grpSp>
      <p:pic>
        <p:nvPicPr>
          <p:cNvPr id="2" name="Picture 1">
            <a:extLst>
              <a:ext uri="{FF2B5EF4-FFF2-40B4-BE49-F238E27FC236}">
                <a16:creationId xmlns:a16="http://schemas.microsoft.com/office/drawing/2014/main" id="{3E6651DA-BFDB-49A2-95BD-B708F700DA96}"/>
              </a:ext>
            </a:extLst>
          </p:cNvPr>
          <p:cNvPicPr>
            <a:picLocks noChangeAspect="1"/>
          </p:cNvPicPr>
          <p:nvPr/>
        </p:nvPicPr>
        <p:blipFill>
          <a:blip r:embed="rId3"/>
          <a:stretch>
            <a:fillRect/>
          </a:stretch>
        </p:blipFill>
        <p:spPr>
          <a:xfrm>
            <a:off x="611944" y="971550"/>
            <a:ext cx="2857500" cy="1600200"/>
          </a:xfrm>
          <a:prstGeom prst="rect">
            <a:avLst/>
          </a:prstGeom>
        </p:spPr>
      </p:pic>
      <p:sp>
        <p:nvSpPr>
          <p:cNvPr id="11" name="Google Shape;364;p33">
            <a:extLst>
              <a:ext uri="{FF2B5EF4-FFF2-40B4-BE49-F238E27FC236}">
                <a16:creationId xmlns:a16="http://schemas.microsoft.com/office/drawing/2014/main" id="{A2FAA30A-0485-4DB1-98EB-BA2815CACEBE}"/>
              </a:ext>
            </a:extLst>
          </p:cNvPr>
          <p:cNvSpPr txBox="1">
            <a:spLocks/>
          </p:cNvSpPr>
          <p:nvPr/>
        </p:nvSpPr>
        <p:spPr>
          <a:xfrm>
            <a:off x="4153294" y="1136165"/>
            <a:ext cx="4940885" cy="216611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1600" b="1" dirty="0" err="1">
                <a:solidFill>
                  <a:schemeClr val="tx1"/>
                </a:solidFill>
              </a:rPr>
              <a:t>Dữ</a:t>
            </a:r>
            <a:r>
              <a:rPr lang="en-US" sz="1600" b="1" dirty="0">
                <a:solidFill>
                  <a:schemeClr val="tx1"/>
                </a:solidFill>
              </a:rPr>
              <a:t> </a:t>
            </a:r>
            <a:r>
              <a:rPr lang="en-US" sz="1600" b="1" dirty="0" err="1">
                <a:solidFill>
                  <a:schemeClr val="tx1"/>
                </a:solidFill>
              </a:rPr>
              <a:t>liệu</a:t>
            </a:r>
            <a:r>
              <a:rPr lang="en-US" sz="1600" b="1" dirty="0">
                <a:solidFill>
                  <a:schemeClr val="tx1"/>
                </a:solidFill>
              </a:rPr>
              <a:t> </a:t>
            </a:r>
            <a:r>
              <a:rPr lang="en-US" sz="1600" b="1" dirty="0" err="1">
                <a:solidFill>
                  <a:schemeClr val="tx1"/>
                </a:solidFill>
              </a:rPr>
              <a:t>thực</a:t>
            </a:r>
            <a:r>
              <a:rPr lang="en-US" sz="1600" b="1" dirty="0">
                <a:solidFill>
                  <a:schemeClr val="tx1"/>
                </a:solidFill>
              </a:rPr>
              <a:t> </a:t>
            </a:r>
            <a:r>
              <a:rPr lang="en-US" sz="1600" b="1" dirty="0" err="1">
                <a:solidFill>
                  <a:schemeClr val="tx1"/>
                </a:solidFill>
              </a:rPr>
              <a:t>tế</a:t>
            </a:r>
            <a:r>
              <a:rPr lang="en-US" sz="1600" b="1" dirty="0">
                <a:solidFill>
                  <a:schemeClr val="tx1"/>
                </a:solidFill>
              </a:rPr>
              <a:t> </a:t>
            </a:r>
            <a:r>
              <a:rPr lang="en-US" sz="1600" b="1" dirty="0" err="1">
                <a:solidFill>
                  <a:schemeClr val="tx1"/>
                </a:solidFill>
              </a:rPr>
              <a:t>không</a:t>
            </a:r>
            <a:r>
              <a:rPr lang="en-US" sz="1600" b="1" dirty="0">
                <a:solidFill>
                  <a:schemeClr val="tx1"/>
                </a:solidFill>
              </a:rPr>
              <a:t> </a:t>
            </a:r>
            <a:r>
              <a:rPr lang="en-US" sz="1600" b="1" dirty="0" err="1">
                <a:solidFill>
                  <a:schemeClr val="tx1"/>
                </a:solidFill>
              </a:rPr>
              <a:t>sạch</a:t>
            </a:r>
            <a:r>
              <a:rPr lang="en-US" sz="1600" b="1" dirty="0">
                <a:solidFill>
                  <a:schemeClr val="tx1"/>
                </a:solidFill>
              </a:rPr>
              <a:t> </a:t>
            </a:r>
            <a:r>
              <a:rPr lang="en-US" sz="1600" b="1" dirty="0" err="1">
                <a:solidFill>
                  <a:schemeClr val="tx1"/>
                </a:solidFill>
              </a:rPr>
              <a:t>bởi</a:t>
            </a:r>
            <a:r>
              <a:rPr lang="en-US" sz="1600" b="1" dirty="0">
                <a:solidFill>
                  <a:schemeClr val="tx1"/>
                </a:solidFill>
              </a:rPr>
              <a:t> </a:t>
            </a:r>
            <a:r>
              <a:rPr lang="en-US" sz="1600" b="1" dirty="0" err="1">
                <a:solidFill>
                  <a:schemeClr val="tx1"/>
                </a:solidFill>
              </a:rPr>
              <a:t>nhiều</a:t>
            </a:r>
            <a:r>
              <a:rPr lang="en-US" sz="1600" b="1" dirty="0">
                <a:solidFill>
                  <a:schemeClr val="tx1"/>
                </a:solidFill>
              </a:rPr>
              <a:t> </a:t>
            </a:r>
            <a:r>
              <a:rPr lang="en-US" sz="1600" b="1" dirty="0" err="1">
                <a:solidFill>
                  <a:schemeClr val="tx1"/>
                </a:solidFill>
              </a:rPr>
              <a:t>lý</a:t>
            </a:r>
            <a:r>
              <a:rPr lang="en-US" sz="1600" b="1" dirty="0">
                <a:solidFill>
                  <a:schemeClr val="tx1"/>
                </a:solidFill>
              </a:rPr>
              <a:t> do :</a:t>
            </a:r>
          </a:p>
          <a:p>
            <a:pPr marL="285750" indent="-285750" algn="just">
              <a:lnSpc>
                <a:spcPct val="150000"/>
              </a:lnSpc>
              <a:buClr>
                <a:schemeClr val="bg1"/>
              </a:buClr>
              <a:buFont typeface="Wingdings" panose="05000000000000000000" pitchFamily="2" charset="2"/>
              <a:buChar char="q"/>
            </a:pPr>
            <a:r>
              <a:rPr lang="en-US" dirty="0" err="1">
                <a:solidFill>
                  <a:schemeClr val="tx1"/>
                </a:solidFill>
                <a:latin typeface="Chivo" panose="020B0604020202020204" charset="0"/>
                <a:ea typeface="Chivo" panose="020B0604020202020204" charset="0"/>
                <a:cs typeface="Chivo" panose="020B0604020202020204" charset="0"/>
              </a:rPr>
              <a:t>Không</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đầy</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đủ</a:t>
            </a:r>
            <a:r>
              <a:rPr lang="en-US" dirty="0">
                <a:solidFill>
                  <a:schemeClr val="tx1"/>
                </a:solidFill>
                <a:latin typeface="Chivo" panose="020B0604020202020204" charset="0"/>
                <a:ea typeface="Chivo" panose="020B0604020202020204" charset="0"/>
                <a:cs typeface="Chivo" panose="020B0604020202020204" charset="0"/>
              </a:rPr>
              <a:t> , </a:t>
            </a:r>
            <a:r>
              <a:rPr lang="en-US" dirty="0" err="1">
                <a:solidFill>
                  <a:schemeClr val="tx1"/>
                </a:solidFill>
                <a:latin typeface="Chivo" panose="020B0604020202020204" charset="0"/>
                <a:ea typeface="Chivo" panose="020B0604020202020204" charset="0"/>
                <a:cs typeface="Chivo" panose="020B0604020202020204" charset="0"/>
              </a:rPr>
              <a:t>thiếu</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giá</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trị</a:t>
            </a:r>
            <a:r>
              <a:rPr lang="en-US" dirty="0">
                <a:solidFill>
                  <a:schemeClr val="tx1"/>
                </a:solidFill>
                <a:latin typeface="Chivo" panose="020B0604020202020204" charset="0"/>
                <a:ea typeface="Chivo" panose="020B0604020202020204" charset="0"/>
                <a:cs typeface="Chivo" panose="020B0604020202020204" charset="0"/>
              </a:rPr>
              <a:t> , </a:t>
            </a:r>
            <a:r>
              <a:rPr lang="en-US" dirty="0" err="1">
                <a:solidFill>
                  <a:schemeClr val="tx1"/>
                </a:solidFill>
                <a:latin typeface="Chivo" panose="020B0604020202020204" charset="0"/>
                <a:ea typeface="Chivo" panose="020B0604020202020204" charset="0"/>
                <a:cs typeface="Chivo" panose="020B0604020202020204" charset="0"/>
              </a:rPr>
              <a:t>thiếu</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một</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vài</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thuộc</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tính</a:t>
            </a:r>
            <a:r>
              <a:rPr lang="en-US" dirty="0">
                <a:solidFill>
                  <a:schemeClr val="tx1"/>
                </a:solidFill>
                <a:latin typeface="Chivo" panose="020B0604020202020204" charset="0"/>
                <a:ea typeface="Chivo" panose="020B0604020202020204" charset="0"/>
                <a:cs typeface="Chivo" panose="020B0604020202020204" charset="0"/>
              </a:rPr>
              <a:t> , </a:t>
            </a:r>
            <a:r>
              <a:rPr lang="en-US" dirty="0" err="1">
                <a:solidFill>
                  <a:schemeClr val="tx1"/>
                </a:solidFill>
                <a:latin typeface="Chivo" panose="020B0604020202020204" charset="0"/>
                <a:ea typeface="Chivo" panose="020B0604020202020204" charset="0"/>
                <a:cs typeface="Chivo" panose="020B0604020202020204" charset="0"/>
              </a:rPr>
              <a:t>dữ</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liệu</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không</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thống</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nhất</a:t>
            </a:r>
            <a:r>
              <a:rPr lang="en-US" dirty="0">
                <a:solidFill>
                  <a:schemeClr val="tx1"/>
                </a:solidFill>
                <a:latin typeface="Chivo" panose="020B0604020202020204" charset="0"/>
                <a:ea typeface="Chivo" panose="020B0604020202020204" charset="0"/>
                <a:cs typeface="Chivo" panose="020B0604020202020204" charset="0"/>
              </a:rPr>
              <a:t> ,…</a:t>
            </a:r>
          </a:p>
          <a:p>
            <a:pPr marL="285750" indent="-285750" algn="just">
              <a:lnSpc>
                <a:spcPct val="150000"/>
              </a:lnSpc>
              <a:buClr>
                <a:schemeClr val="bg1"/>
              </a:buClr>
              <a:buFont typeface="Wingdings" panose="05000000000000000000" pitchFamily="2" charset="2"/>
              <a:buChar char="q"/>
            </a:pPr>
            <a:r>
              <a:rPr lang="en-US" dirty="0" err="1">
                <a:solidFill>
                  <a:schemeClr val="tx1"/>
                </a:solidFill>
                <a:latin typeface="Chivo" panose="020B0604020202020204" charset="0"/>
                <a:ea typeface="Chivo" panose="020B0604020202020204" charset="0"/>
                <a:cs typeface="Chivo" panose="020B0604020202020204" charset="0"/>
              </a:rPr>
              <a:t>Bị</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nhiễu</a:t>
            </a:r>
            <a:r>
              <a:rPr lang="en-US" dirty="0">
                <a:solidFill>
                  <a:schemeClr val="tx1"/>
                </a:solidFill>
                <a:latin typeface="Chivo" panose="020B0604020202020204" charset="0"/>
                <a:ea typeface="Chivo" panose="020B0604020202020204" charset="0"/>
                <a:cs typeface="Chivo" panose="020B0604020202020204" charset="0"/>
              </a:rPr>
              <a:t> , </a:t>
            </a:r>
            <a:r>
              <a:rPr lang="en-US" dirty="0" err="1">
                <a:solidFill>
                  <a:schemeClr val="tx1"/>
                </a:solidFill>
                <a:latin typeface="Chivo" panose="020B0604020202020204" charset="0"/>
                <a:ea typeface="Chivo" panose="020B0604020202020204" charset="0"/>
                <a:cs typeface="Chivo" panose="020B0604020202020204" charset="0"/>
              </a:rPr>
              <a:t>lỗi</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sai</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hoặc</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có</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nhiều</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ngoại</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lệ</a:t>
            </a:r>
            <a:endParaRPr lang="en-US" dirty="0">
              <a:solidFill>
                <a:schemeClr val="tx1"/>
              </a:solidFill>
              <a:latin typeface="Chivo" panose="020B0604020202020204" charset="0"/>
              <a:ea typeface="Chivo" panose="020B0604020202020204" charset="0"/>
              <a:cs typeface="Chivo" panose="020B0604020202020204" charset="0"/>
            </a:endParaRPr>
          </a:p>
          <a:p>
            <a:pPr marL="285750" indent="-285750" algn="just">
              <a:lnSpc>
                <a:spcPct val="150000"/>
              </a:lnSpc>
              <a:buClr>
                <a:schemeClr val="bg1"/>
              </a:buClr>
              <a:buFont typeface="Wingdings" panose="05000000000000000000" pitchFamily="2" charset="2"/>
              <a:buChar char="q"/>
            </a:pPr>
            <a:r>
              <a:rPr lang="en-US" dirty="0" err="1">
                <a:solidFill>
                  <a:schemeClr val="tx1"/>
                </a:solidFill>
                <a:latin typeface="Chivo" panose="020B0604020202020204" charset="0"/>
                <a:ea typeface="Chivo" panose="020B0604020202020204" charset="0"/>
                <a:cs typeface="Chivo" panose="020B0604020202020204" charset="0"/>
              </a:rPr>
              <a:t>Dữ</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liệu</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bị</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trùng</a:t>
            </a:r>
            <a:r>
              <a:rPr lang="en-US" dirty="0">
                <a:solidFill>
                  <a:schemeClr val="tx1"/>
                </a:solidFill>
                <a:latin typeface="Chivo" panose="020B0604020202020204" charset="0"/>
                <a:ea typeface="Chivo" panose="020B0604020202020204" charset="0"/>
                <a:cs typeface="Chivo" panose="020B0604020202020204" charset="0"/>
              </a:rPr>
              <a:t> </a:t>
            </a:r>
            <a:r>
              <a:rPr lang="en-US" dirty="0" err="1">
                <a:solidFill>
                  <a:schemeClr val="tx1"/>
                </a:solidFill>
                <a:latin typeface="Chivo" panose="020B0604020202020204" charset="0"/>
                <a:ea typeface="Chivo" panose="020B0604020202020204" charset="0"/>
                <a:cs typeface="Chivo" panose="020B0604020202020204" charset="0"/>
              </a:rPr>
              <a:t>lặp</a:t>
            </a:r>
            <a:r>
              <a:rPr lang="en-US" dirty="0">
                <a:solidFill>
                  <a:schemeClr val="tx1"/>
                </a:solidFill>
                <a:latin typeface="Chivo" panose="020B0604020202020204" charset="0"/>
                <a:ea typeface="Chivo" panose="020B0604020202020204" charset="0"/>
                <a:cs typeface="Chivo" panose="020B0604020202020204" charset="0"/>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9F013-8D5E-4561-ADEF-87E198E302CD}"/>
              </a:ext>
            </a:extLst>
          </p:cNvPr>
          <p:cNvSpPr>
            <a:spLocks noGrp="1"/>
          </p:cNvSpPr>
          <p:nvPr>
            <p:ph type="title"/>
          </p:nvPr>
        </p:nvSpPr>
        <p:spPr/>
        <p:txBody>
          <a:bodyPr/>
          <a:lstStyle/>
          <a:p>
            <a:r>
              <a:rPr lang="en-US" dirty="0" err="1"/>
              <a:t>Các</a:t>
            </a:r>
            <a:r>
              <a:rPr lang="en-US" dirty="0"/>
              <a:t> </a:t>
            </a:r>
            <a:r>
              <a:rPr lang="en-US" dirty="0" err="1"/>
              <a:t>Tác</a:t>
            </a:r>
            <a:r>
              <a:rPr lang="en-US" dirty="0"/>
              <a:t> </a:t>
            </a:r>
            <a:r>
              <a:rPr lang="en-US" dirty="0" err="1"/>
              <a:t>Vụ</a:t>
            </a:r>
            <a:r>
              <a:rPr lang="en-US" dirty="0"/>
              <a:t> </a:t>
            </a:r>
            <a:r>
              <a:rPr lang="en-US" dirty="0" err="1"/>
              <a:t>Làm</a:t>
            </a:r>
            <a:r>
              <a:rPr lang="en-US" dirty="0"/>
              <a:t> </a:t>
            </a:r>
            <a:r>
              <a:rPr lang="en-US" dirty="0" err="1"/>
              <a:t>Sạch</a:t>
            </a:r>
            <a:r>
              <a:rPr lang="en-US" dirty="0"/>
              <a:t> </a:t>
            </a:r>
            <a:r>
              <a:rPr lang="en-US" dirty="0" err="1"/>
              <a:t>Dữ</a:t>
            </a:r>
            <a:r>
              <a:rPr lang="en-US" dirty="0"/>
              <a:t> </a:t>
            </a:r>
            <a:r>
              <a:rPr lang="en-US" dirty="0" err="1"/>
              <a:t>Liệu</a:t>
            </a:r>
            <a:endParaRPr lang="en-US" dirty="0"/>
          </a:p>
        </p:txBody>
      </p:sp>
      <p:sp>
        <p:nvSpPr>
          <p:cNvPr id="3" name="Subtitle 2">
            <a:extLst>
              <a:ext uri="{FF2B5EF4-FFF2-40B4-BE49-F238E27FC236}">
                <a16:creationId xmlns:a16="http://schemas.microsoft.com/office/drawing/2014/main" id="{CB0A9244-7EB0-444D-A860-1F133F523CED}"/>
              </a:ext>
            </a:extLst>
          </p:cNvPr>
          <p:cNvSpPr>
            <a:spLocks noGrp="1"/>
          </p:cNvSpPr>
          <p:nvPr>
            <p:ph type="subTitle" idx="1"/>
          </p:nvPr>
        </p:nvSpPr>
        <p:spPr/>
        <p:txBody>
          <a:bodyPr/>
          <a:lstStyle/>
          <a:p>
            <a:pPr>
              <a:buFontTx/>
              <a:buChar char="-"/>
            </a:pPr>
            <a:r>
              <a:rPr lang="en-US" dirty="0" err="1"/>
              <a:t>Xem</a:t>
            </a:r>
            <a:r>
              <a:rPr lang="en-US" dirty="0"/>
              <a:t> </a:t>
            </a:r>
            <a:r>
              <a:rPr lang="en-US" dirty="0" err="1"/>
              <a:t>xét</a:t>
            </a:r>
            <a:r>
              <a:rPr lang="en-US" dirty="0"/>
              <a:t> </a:t>
            </a:r>
            <a:r>
              <a:rPr lang="en-US" dirty="0" err="1"/>
              <a:t>bỏ</a:t>
            </a:r>
            <a:r>
              <a:rPr lang="en-US" dirty="0"/>
              <a:t> </a:t>
            </a:r>
            <a:r>
              <a:rPr lang="en-US" dirty="0" err="1"/>
              <a:t>đi</a:t>
            </a:r>
            <a:r>
              <a:rPr lang="en-US" dirty="0"/>
              <a:t> </a:t>
            </a:r>
            <a:r>
              <a:rPr lang="en-US" dirty="0" err="1"/>
              <a:t>các</a:t>
            </a:r>
            <a:r>
              <a:rPr lang="en-US" dirty="0"/>
              <a:t> tr</a:t>
            </a:r>
            <a:r>
              <a:rPr lang="vi-VN" dirty="0"/>
              <a:t>ư</a:t>
            </a:r>
            <a:r>
              <a:rPr lang="en-US" dirty="0" err="1"/>
              <a:t>ờng</a:t>
            </a:r>
            <a:r>
              <a:rPr lang="en-US" dirty="0"/>
              <a:t> </a:t>
            </a:r>
            <a:r>
              <a:rPr lang="en-US" dirty="0" err="1"/>
              <a:t>dữ</a:t>
            </a:r>
            <a:r>
              <a:rPr lang="en-US" dirty="0"/>
              <a:t> </a:t>
            </a:r>
            <a:r>
              <a:rPr lang="en-US" dirty="0" err="1"/>
              <a:t>liệu</a:t>
            </a:r>
            <a:r>
              <a:rPr lang="en-US" dirty="0"/>
              <a:t> </a:t>
            </a:r>
            <a:r>
              <a:rPr lang="en-US" dirty="0" err="1"/>
              <a:t>bị</a:t>
            </a:r>
            <a:r>
              <a:rPr lang="en-US" dirty="0"/>
              <a:t> </a:t>
            </a:r>
            <a:r>
              <a:rPr lang="en-US" dirty="0" err="1"/>
              <a:t>thiếu</a:t>
            </a:r>
            <a:r>
              <a:rPr lang="en-US" dirty="0"/>
              <a:t> </a:t>
            </a:r>
            <a:r>
              <a:rPr lang="en-US" dirty="0" err="1"/>
              <a:t>không</a:t>
            </a:r>
            <a:r>
              <a:rPr lang="en-US" dirty="0"/>
              <a:t> </a:t>
            </a:r>
            <a:r>
              <a:rPr lang="en-US" dirty="0" err="1"/>
              <a:t>quá</a:t>
            </a:r>
            <a:r>
              <a:rPr lang="en-US" dirty="0"/>
              <a:t> </a:t>
            </a:r>
            <a:r>
              <a:rPr lang="en-US" dirty="0" err="1"/>
              <a:t>nhiều</a:t>
            </a:r>
            <a:endParaRPr lang="en-US" dirty="0"/>
          </a:p>
          <a:p>
            <a:pPr>
              <a:buFontTx/>
              <a:buChar char="-"/>
            </a:pPr>
            <a:r>
              <a:rPr lang="en-US" dirty="0" err="1"/>
              <a:t>Điền</a:t>
            </a:r>
            <a:r>
              <a:rPr lang="en-US" dirty="0"/>
              <a:t> </a:t>
            </a:r>
            <a:r>
              <a:rPr lang="en-US" dirty="0" err="1"/>
              <a:t>giá</a:t>
            </a:r>
            <a:r>
              <a:rPr lang="en-US" dirty="0"/>
              <a:t> </a:t>
            </a:r>
            <a:r>
              <a:rPr lang="en-US" dirty="0" err="1"/>
              <a:t>trị</a:t>
            </a:r>
            <a:r>
              <a:rPr lang="en-US" dirty="0"/>
              <a:t> </a:t>
            </a:r>
            <a:r>
              <a:rPr lang="en-US" dirty="0" err="1"/>
              <a:t>trung</a:t>
            </a:r>
            <a:r>
              <a:rPr lang="en-US" dirty="0"/>
              <a:t> </a:t>
            </a:r>
            <a:r>
              <a:rPr lang="en-US" dirty="0" err="1"/>
              <a:t>vị</a:t>
            </a:r>
            <a:r>
              <a:rPr lang="en-US" dirty="0"/>
              <a:t> (median) </a:t>
            </a:r>
            <a:r>
              <a:rPr lang="en-US" dirty="0" err="1"/>
              <a:t>hoặc</a:t>
            </a:r>
            <a:r>
              <a:rPr lang="en-US" dirty="0"/>
              <a:t> </a:t>
            </a:r>
            <a:r>
              <a:rPr lang="en-US" dirty="0" err="1"/>
              <a:t>giá</a:t>
            </a:r>
            <a:r>
              <a:rPr lang="en-US" dirty="0"/>
              <a:t> </a:t>
            </a:r>
            <a:r>
              <a:rPr lang="en-US" dirty="0" err="1"/>
              <a:t>trị</a:t>
            </a:r>
            <a:r>
              <a:rPr lang="en-US" dirty="0"/>
              <a:t> </a:t>
            </a:r>
            <a:r>
              <a:rPr lang="en-US" dirty="0" err="1"/>
              <a:t>trung</a:t>
            </a:r>
            <a:r>
              <a:rPr lang="en-US" dirty="0"/>
              <a:t> </a:t>
            </a:r>
            <a:r>
              <a:rPr lang="en-US" dirty="0" err="1"/>
              <a:t>bình</a:t>
            </a:r>
            <a:r>
              <a:rPr lang="en-US" dirty="0"/>
              <a:t> (mean)</a:t>
            </a:r>
          </a:p>
          <a:p>
            <a:pPr>
              <a:buFontTx/>
              <a:buChar char="-"/>
            </a:pPr>
            <a:r>
              <a:rPr lang="en-US" dirty="0" err="1"/>
              <a:t>Sử</a:t>
            </a:r>
            <a:r>
              <a:rPr lang="en-US" dirty="0"/>
              <a:t> </a:t>
            </a:r>
            <a:r>
              <a:rPr lang="en-US" dirty="0" err="1"/>
              <a:t>dụng</a:t>
            </a:r>
            <a:r>
              <a:rPr lang="en-US" dirty="0"/>
              <a:t> </a:t>
            </a:r>
            <a:r>
              <a:rPr lang="en-US" dirty="0" err="1"/>
              <a:t>giá</a:t>
            </a:r>
            <a:r>
              <a:rPr lang="en-US" dirty="0"/>
              <a:t> </a:t>
            </a:r>
            <a:r>
              <a:rPr lang="en-US" dirty="0" err="1"/>
              <a:t>trị</a:t>
            </a:r>
            <a:r>
              <a:rPr lang="en-US" dirty="0"/>
              <a:t> </a:t>
            </a:r>
            <a:r>
              <a:rPr lang="en-US" dirty="0" err="1"/>
              <a:t>có</a:t>
            </a:r>
            <a:r>
              <a:rPr lang="en-US" dirty="0"/>
              <a:t> </a:t>
            </a:r>
            <a:r>
              <a:rPr lang="en-US" dirty="0" err="1"/>
              <a:t>xác</a:t>
            </a:r>
            <a:r>
              <a:rPr lang="en-US" dirty="0"/>
              <a:t> </a:t>
            </a:r>
            <a:r>
              <a:rPr lang="en-US" dirty="0" err="1"/>
              <a:t>suất</a:t>
            </a:r>
            <a:r>
              <a:rPr lang="en-US" dirty="0"/>
              <a:t> </a:t>
            </a:r>
            <a:r>
              <a:rPr lang="en-US" dirty="0" err="1"/>
              <a:t>cao</a:t>
            </a:r>
            <a:r>
              <a:rPr lang="en-US" dirty="0"/>
              <a:t> </a:t>
            </a:r>
            <a:r>
              <a:rPr lang="en-US" dirty="0" err="1"/>
              <a:t>nhất</a:t>
            </a:r>
            <a:r>
              <a:rPr lang="en-US" dirty="0"/>
              <a:t> </a:t>
            </a:r>
            <a:r>
              <a:rPr lang="en-US" dirty="0" err="1"/>
              <a:t>cho</a:t>
            </a:r>
            <a:r>
              <a:rPr lang="en-US" dirty="0"/>
              <a:t> </a:t>
            </a:r>
            <a:r>
              <a:rPr lang="en-US" dirty="0" err="1"/>
              <a:t>giá</a:t>
            </a:r>
            <a:r>
              <a:rPr lang="en-US" dirty="0"/>
              <a:t> </a:t>
            </a:r>
            <a:r>
              <a:rPr lang="en-US" dirty="0" err="1"/>
              <a:t>trị</a:t>
            </a:r>
            <a:r>
              <a:rPr lang="en-US" dirty="0"/>
              <a:t> </a:t>
            </a:r>
            <a:r>
              <a:rPr lang="en-US" dirty="0" err="1"/>
              <a:t>thiếu</a:t>
            </a:r>
            <a:endParaRPr lang="en-US" dirty="0"/>
          </a:p>
        </p:txBody>
      </p:sp>
      <p:sp>
        <p:nvSpPr>
          <p:cNvPr id="4" name="Subtitle 3">
            <a:extLst>
              <a:ext uri="{FF2B5EF4-FFF2-40B4-BE49-F238E27FC236}">
                <a16:creationId xmlns:a16="http://schemas.microsoft.com/office/drawing/2014/main" id="{A979E32D-AE3E-4E62-8C4A-E37977CD61D7}"/>
              </a:ext>
            </a:extLst>
          </p:cNvPr>
          <p:cNvSpPr>
            <a:spLocks noGrp="1"/>
          </p:cNvSpPr>
          <p:nvPr>
            <p:ph type="subTitle" idx="2"/>
          </p:nvPr>
        </p:nvSpPr>
        <p:spPr/>
        <p:txBody>
          <a:bodyPr/>
          <a:lstStyle/>
          <a:p>
            <a:pPr>
              <a:buFontTx/>
              <a:buChar char="-"/>
            </a:pPr>
            <a:r>
              <a:rPr lang="en-US" dirty="0" err="1"/>
              <a:t>Loại</a:t>
            </a:r>
            <a:r>
              <a:rPr lang="en-US" dirty="0"/>
              <a:t> </a:t>
            </a:r>
            <a:r>
              <a:rPr lang="en-US" dirty="0" err="1"/>
              <a:t>bỏ</a:t>
            </a:r>
            <a:r>
              <a:rPr lang="en-US" dirty="0"/>
              <a:t> </a:t>
            </a:r>
            <a:r>
              <a:rPr lang="en-US" dirty="0" err="1"/>
              <a:t>những</a:t>
            </a:r>
            <a:r>
              <a:rPr lang="en-US" dirty="0"/>
              <a:t> </a:t>
            </a:r>
            <a:r>
              <a:rPr lang="en-US" dirty="0" err="1"/>
              <a:t>giá</a:t>
            </a:r>
            <a:r>
              <a:rPr lang="en-US" dirty="0"/>
              <a:t> </a:t>
            </a:r>
            <a:r>
              <a:rPr lang="en-US" dirty="0" err="1"/>
              <a:t>trị</a:t>
            </a:r>
            <a:r>
              <a:rPr lang="en-US" dirty="0"/>
              <a:t> </a:t>
            </a:r>
            <a:r>
              <a:rPr lang="en-US" dirty="0" err="1"/>
              <a:t>ngoại</a:t>
            </a:r>
            <a:r>
              <a:rPr lang="en-US" dirty="0"/>
              <a:t> </a:t>
            </a:r>
            <a:r>
              <a:rPr lang="en-US" dirty="0" err="1"/>
              <a:t>lai</a:t>
            </a:r>
            <a:r>
              <a:rPr lang="en-US" dirty="0"/>
              <a:t> </a:t>
            </a:r>
            <a:r>
              <a:rPr lang="en-US" dirty="0" err="1"/>
              <a:t>bằng</a:t>
            </a:r>
            <a:r>
              <a:rPr lang="en-US" dirty="0"/>
              <a:t> </a:t>
            </a:r>
            <a:r>
              <a:rPr lang="en-US" dirty="0" err="1"/>
              <a:t>nhiều</a:t>
            </a:r>
            <a:r>
              <a:rPr lang="en-US" dirty="0"/>
              <a:t> </a:t>
            </a:r>
            <a:r>
              <a:rPr lang="en-US" dirty="0" err="1"/>
              <a:t>ph</a:t>
            </a:r>
            <a:r>
              <a:rPr lang="vi-VN" dirty="0"/>
              <a:t>ư</a:t>
            </a:r>
            <a:r>
              <a:rPr lang="en-US" dirty="0" err="1"/>
              <a:t>ơng</a:t>
            </a:r>
            <a:r>
              <a:rPr lang="en-US" dirty="0"/>
              <a:t> </a:t>
            </a:r>
            <a:r>
              <a:rPr lang="en-US" dirty="0" err="1"/>
              <a:t>pháp</a:t>
            </a:r>
            <a:endParaRPr lang="en-US" dirty="0"/>
          </a:p>
          <a:p>
            <a:pPr marL="152400" indent="0"/>
            <a:endParaRPr lang="en-US" dirty="0"/>
          </a:p>
          <a:p>
            <a:pPr marL="152400" indent="0"/>
            <a:endParaRPr lang="en-US" dirty="0"/>
          </a:p>
        </p:txBody>
      </p:sp>
      <p:sp>
        <p:nvSpPr>
          <p:cNvPr id="5" name="Subtitle 4">
            <a:extLst>
              <a:ext uri="{FF2B5EF4-FFF2-40B4-BE49-F238E27FC236}">
                <a16:creationId xmlns:a16="http://schemas.microsoft.com/office/drawing/2014/main" id="{FB3AE980-158E-4DAF-9E66-BEFF2BC89628}"/>
              </a:ext>
            </a:extLst>
          </p:cNvPr>
          <p:cNvSpPr>
            <a:spLocks noGrp="1"/>
          </p:cNvSpPr>
          <p:nvPr>
            <p:ph type="subTitle" idx="3"/>
          </p:nvPr>
        </p:nvSpPr>
        <p:spPr/>
        <p:txBody>
          <a:bodyPr/>
          <a:lstStyle/>
          <a:p>
            <a:pPr>
              <a:buFontTx/>
              <a:buChar char="-"/>
            </a:pPr>
            <a:r>
              <a:rPr lang="en-US" dirty="0" err="1"/>
              <a:t>Chuẩn</a:t>
            </a:r>
            <a:r>
              <a:rPr lang="en-US" dirty="0"/>
              <a:t> </a:t>
            </a:r>
            <a:r>
              <a:rPr lang="en-US" dirty="0" err="1"/>
              <a:t>hóa</a:t>
            </a:r>
            <a:r>
              <a:rPr lang="en-US" dirty="0"/>
              <a:t> </a:t>
            </a:r>
            <a:r>
              <a:rPr lang="en-US" dirty="0" err="1"/>
              <a:t>các</a:t>
            </a:r>
            <a:r>
              <a:rPr lang="en-US" dirty="0"/>
              <a:t> tr</a:t>
            </a:r>
            <a:r>
              <a:rPr lang="vi-VN" dirty="0"/>
              <a:t>ư</a:t>
            </a:r>
            <a:r>
              <a:rPr lang="en-US" dirty="0" err="1"/>
              <a:t>ờng</a:t>
            </a:r>
            <a:r>
              <a:rPr lang="en-US" dirty="0"/>
              <a:t> </a:t>
            </a:r>
            <a:r>
              <a:rPr lang="en-US" dirty="0" err="1"/>
              <a:t>bản</a:t>
            </a:r>
            <a:r>
              <a:rPr lang="en-US" dirty="0"/>
              <a:t> </a:t>
            </a:r>
            <a:r>
              <a:rPr lang="en-US" dirty="0" err="1"/>
              <a:t>ghi</a:t>
            </a:r>
            <a:endParaRPr lang="en-US" dirty="0"/>
          </a:p>
          <a:p>
            <a:pPr>
              <a:buFontTx/>
              <a:buChar char="-"/>
            </a:pPr>
            <a:r>
              <a:rPr lang="en-US" dirty="0" err="1"/>
              <a:t>Chỉnh</a:t>
            </a:r>
            <a:r>
              <a:rPr lang="en-US" dirty="0"/>
              <a:t> </a:t>
            </a:r>
            <a:r>
              <a:rPr lang="en-US" dirty="0" err="1"/>
              <a:t>sửa</a:t>
            </a:r>
            <a:r>
              <a:rPr lang="en-US" dirty="0"/>
              <a:t> </a:t>
            </a:r>
            <a:r>
              <a:rPr lang="en-US" dirty="0" err="1"/>
              <a:t>lại</a:t>
            </a:r>
            <a:r>
              <a:rPr lang="en-US" dirty="0"/>
              <a:t> </a:t>
            </a:r>
            <a:r>
              <a:rPr lang="en-US" dirty="0" err="1"/>
              <a:t>dữ</a:t>
            </a:r>
            <a:r>
              <a:rPr lang="en-US" dirty="0"/>
              <a:t> </a:t>
            </a:r>
            <a:r>
              <a:rPr lang="en-US" dirty="0" err="1"/>
              <a:t>liệu</a:t>
            </a:r>
            <a:endParaRPr lang="en-US" dirty="0"/>
          </a:p>
          <a:p>
            <a:pPr marL="152400" indent="0"/>
            <a:endParaRPr lang="en-US" dirty="0"/>
          </a:p>
        </p:txBody>
      </p:sp>
      <p:sp>
        <p:nvSpPr>
          <p:cNvPr id="7" name="Subtitle 6">
            <a:extLst>
              <a:ext uri="{FF2B5EF4-FFF2-40B4-BE49-F238E27FC236}">
                <a16:creationId xmlns:a16="http://schemas.microsoft.com/office/drawing/2014/main" id="{B4334BBD-DC7D-48FD-A56A-07711C1D13CC}"/>
              </a:ext>
            </a:extLst>
          </p:cNvPr>
          <p:cNvSpPr>
            <a:spLocks noGrp="1"/>
          </p:cNvSpPr>
          <p:nvPr>
            <p:ph type="subTitle" idx="5"/>
          </p:nvPr>
        </p:nvSpPr>
        <p:spPr/>
        <p:txBody>
          <a:bodyPr/>
          <a:lstStyle/>
          <a:p>
            <a:r>
              <a:rPr lang="en-US" sz="1600" dirty="0" err="1"/>
              <a:t>Điền</a:t>
            </a:r>
            <a:r>
              <a:rPr lang="en-US" sz="1600" dirty="0"/>
              <a:t> </a:t>
            </a:r>
            <a:r>
              <a:rPr lang="en-US" sz="1600" dirty="0" err="1"/>
              <a:t>đầy</a:t>
            </a:r>
            <a:r>
              <a:rPr lang="en-US" sz="1600" dirty="0"/>
              <a:t> </a:t>
            </a:r>
            <a:r>
              <a:rPr lang="en-US" sz="1600" dirty="0" err="1"/>
              <a:t>đủ</a:t>
            </a:r>
            <a:r>
              <a:rPr lang="en-US" sz="1600" dirty="0"/>
              <a:t> </a:t>
            </a:r>
            <a:r>
              <a:rPr lang="en-US" sz="1600" dirty="0" err="1"/>
              <a:t>các</a:t>
            </a:r>
            <a:r>
              <a:rPr lang="en-US" sz="1600" dirty="0"/>
              <a:t> </a:t>
            </a:r>
            <a:r>
              <a:rPr lang="en-US" sz="1600" dirty="0" err="1"/>
              <a:t>giá</a:t>
            </a:r>
            <a:r>
              <a:rPr lang="en-US" sz="1600" dirty="0"/>
              <a:t> </a:t>
            </a:r>
            <a:r>
              <a:rPr lang="en-US" sz="1600" dirty="0" err="1"/>
              <a:t>trị</a:t>
            </a:r>
            <a:r>
              <a:rPr lang="en-US" sz="1600" dirty="0"/>
              <a:t> </a:t>
            </a:r>
            <a:r>
              <a:rPr lang="en-US" sz="1600" dirty="0" err="1"/>
              <a:t>còn</a:t>
            </a:r>
            <a:r>
              <a:rPr lang="en-US" sz="1600" dirty="0"/>
              <a:t> </a:t>
            </a:r>
            <a:r>
              <a:rPr lang="en-US" sz="1600" dirty="0" err="1"/>
              <a:t>thiếu</a:t>
            </a:r>
            <a:endParaRPr lang="en-US" sz="1600" dirty="0"/>
          </a:p>
        </p:txBody>
      </p:sp>
      <p:sp>
        <p:nvSpPr>
          <p:cNvPr id="8" name="Subtitle 7">
            <a:extLst>
              <a:ext uri="{FF2B5EF4-FFF2-40B4-BE49-F238E27FC236}">
                <a16:creationId xmlns:a16="http://schemas.microsoft.com/office/drawing/2014/main" id="{4F8FF6C1-DB34-4EA6-9C82-445F4BE04124}"/>
              </a:ext>
            </a:extLst>
          </p:cNvPr>
          <p:cNvSpPr>
            <a:spLocks noGrp="1"/>
          </p:cNvSpPr>
          <p:nvPr>
            <p:ph type="subTitle" idx="6"/>
          </p:nvPr>
        </p:nvSpPr>
        <p:spPr>
          <a:xfrm>
            <a:off x="1208314" y="2978300"/>
            <a:ext cx="2453374" cy="749700"/>
          </a:xfrm>
        </p:spPr>
        <p:txBody>
          <a:bodyPr/>
          <a:lstStyle/>
          <a:p>
            <a:r>
              <a:rPr lang="en-US" sz="1600" dirty="0" err="1"/>
              <a:t>Chuẩn</a:t>
            </a:r>
            <a:r>
              <a:rPr lang="en-US" sz="1600" dirty="0"/>
              <a:t> </a:t>
            </a:r>
            <a:r>
              <a:rPr lang="en-US" sz="1600" dirty="0" err="1"/>
              <a:t>hóa</a:t>
            </a:r>
            <a:r>
              <a:rPr lang="en-US" sz="1600" dirty="0"/>
              <a:t> </a:t>
            </a:r>
            <a:r>
              <a:rPr lang="en-US" sz="1600" dirty="0" err="1"/>
              <a:t>lại</a:t>
            </a:r>
            <a:r>
              <a:rPr lang="en-US" sz="1600" dirty="0"/>
              <a:t> </a:t>
            </a:r>
            <a:r>
              <a:rPr lang="en-US" sz="1600" dirty="0" err="1"/>
              <a:t>dữ</a:t>
            </a:r>
            <a:r>
              <a:rPr lang="en-US" sz="1600" dirty="0"/>
              <a:t> </a:t>
            </a:r>
            <a:r>
              <a:rPr lang="en-US" sz="1600" dirty="0" err="1"/>
              <a:t>liệu</a:t>
            </a:r>
            <a:r>
              <a:rPr lang="en-US" sz="1600" dirty="0"/>
              <a:t> </a:t>
            </a:r>
            <a:r>
              <a:rPr lang="en-US" sz="1600" dirty="0" err="1"/>
              <a:t>không</a:t>
            </a:r>
            <a:r>
              <a:rPr lang="en-US" sz="1600" dirty="0"/>
              <a:t> </a:t>
            </a:r>
            <a:r>
              <a:rPr lang="en-US" sz="1600" dirty="0" err="1"/>
              <a:t>nhất</a:t>
            </a:r>
            <a:r>
              <a:rPr lang="en-US" sz="1600" dirty="0"/>
              <a:t> </a:t>
            </a:r>
            <a:r>
              <a:rPr lang="en-US" sz="1600" dirty="0" err="1"/>
              <a:t>quán</a:t>
            </a:r>
            <a:endParaRPr lang="en-US" sz="1600" dirty="0"/>
          </a:p>
        </p:txBody>
      </p:sp>
      <p:sp>
        <p:nvSpPr>
          <p:cNvPr id="9" name="Subtitle 8">
            <a:extLst>
              <a:ext uri="{FF2B5EF4-FFF2-40B4-BE49-F238E27FC236}">
                <a16:creationId xmlns:a16="http://schemas.microsoft.com/office/drawing/2014/main" id="{00132828-6533-4882-B030-FE44341B6B44}"/>
              </a:ext>
            </a:extLst>
          </p:cNvPr>
          <p:cNvSpPr>
            <a:spLocks noGrp="1"/>
          </p:cNvSpPr>
          <p:nvPr>
            <p:ph type="subTitle" idx="7"/>
          </p:nvPr>
        </p:nvSpPr>
        <p:spPr/>
        <p:txBody>
          <a:bodyPr/>
          <a:lstStyle/>
          <a:p>
            <a:r>
              <a:rPr lang="en-US" sz="1600" dirty="0" err="1"/>
              <a:t>Xác</a:t>
            </a:r>
            <a:r>
              <a:rPr lang="en-US" sz="1600" dirty="0"/>
              <a:t> </a:t>
            </a:r>
            <a:r>
              <a:rPr lang="en-US" sz="1600" dirty="0" err="1"/>
              <a:t>định</a:t>
            </a:r>
            <a:r>
              <a:rPr lang="en-US" sz="1600" dirty="0"/>
              <a:t> </a:t>
            </a:r>
            <a:r>
              <a:rPr lang="en-US" sz="1600" dirty="0" err="1"/>
              <a:t>và</a:t>
            </a:r>
            <a:r>
              <a:rPr lang="en-US" sz="1600" dirty="0"/>
              <a:t> </a:t>
            </a:r>
            <a:r>
              <a:rPr lang="en-US" sz="1600" dirty="0" err="1"/>
              <a:t>xử</a:t>
            </a:r>
            <a:r>
              <a:rPr lang="en-US" sz="1600" dirty="0"/>
              <a:t> </a:t>
            </a:r>
            <a:r>
              <a:rPr lang="en-US" sz="1600" dirty="0" err="1"/>
              <a:t>lý</a:t>
            </a:r>
            <a:r>
              <a:rPr lang="en-US" sz="1600" dirty="0"/>
              <a:t> </a:t>
            </a:r>
            <a:r>
              <a:rPr lang="en-US" sz="1600" dirty="0" err="1"/>
              <a:t>ngoại</a:t>
            </a:r>
            <a:r>
              <a:rPr lang="en-US" sz="1600" dirty="0"/>
              <a:t> </a:t>
            </a:r>
            <a:r>
              <a:rPr lang="en-US" sz="1600" dirty="0" err="1"/>
              <a:t>lệ</a:t>
            </a:r>
            <a:endParaRPr lang="en-US" sz="1600" dirty="0"/>
          </a:p>
        </p:txBody>
      </p:sp>
    </p:spTree>
    <p:extLst>
      <p:ext uri="{BB962C8B-B14F-4D97-AF65-F5344CB8AC3E}">
        <p14:creationId xmlns:p14="http://schemas.microsoft.com/office/powerpoint/2010/main" val="2607539973"/>
      </p:ext>
    </p:extLst>
  </p:cSld>
  <p:clrMapOvr>
    <a:masterClrMapping/>
  </p:clrMapOvr>
</p:sld>
</file>

<file path=ppt/theme/theme1.xml><?xml version="1.0" encoding="utf-8"?>
<a:theme xmlns:a="http://schemas.openxmlformats.org/drawingml/2006/main" name="AI Tech Project by Slidesgo">
  <a:themeElements>
    <a:clrScheme name="Simple Light">
      <a:dk1>
        <a:srgbClr val="FFFFFF"/>
      </a:dk1>
      <a:lt1>
        <a:srgbClr val="56E8E8"/>
      </a:lt1>
      <a:dk2>
        <a:srgbClr val="040D0B"/>
      </a:dk2>
      <a:lt2>
        <a:srgbClr val="10342A"/>
      </a:lt2>
      <a:accent1>
        <a:srgbClr val="225769"/>
      </a:accent1>
      <a:accent2>
        <a:srgbClr val="2D6E70"/>
      </a:accent2>
      <a:accent3>
        <a:srgbClr val="3D9E95"/>
      </a:accent3>
      <a:accent4>
        <a:srgbClr val="1BC7CC"/>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425</TotalTime>
  <Words>1551</Words>
  <Application>Microsoft Office PowerPoint</Application>
  <PresentationFormat>On-screen Show (16:9)</PresentationFormat>
  <Paragraphs>131</Paragraphs>
  <Slides>34</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Chivo SemiBold</vt:lpstr>
      <vt:lpstr>Anuphan</vt:lpstr>
      <vt:lpstr>Anaheim</vt:lpstr>
      <vt:lpstr>Nunito Light</vt:lpstr>
      <vt:lpstr>Chivo</vt:lpstr>
      <vt:lpstr>Barlow</vt:lpstr>
      <vt:lpstr>Wingdings</vt:lpstr>
      <vt:lpstr>Arial</vt:lpstr>
      <vt:lpstr>AI Tech Project by Slidesgo</vt:lpstr>
      <vt:lpstr>Khóa Luận Tốt Nghiệp</vt:lpstr>
      <vt:lpstr>Đề Tài</vt:lpstr>
      <vt:lpstr>Lý do chọn đề tài</vt:lpstr>
      <vt:lpstr>Các bước thực hiện đề tài</vt:lpstr>
      <vt:lpstr>Thu Thập Dữ Liệu</vt:lpstr>
      <vt:lpstr>Thu thập dữ liệu</vt:lpstr>
      <vt:lpstr>Tiền Xử Lý Dữ Liệu</vt:lpstr>
      <vt:lpstr>Làm Sạch Dữ Liệu</vt:lpstr>
      <vt:lpstr>Các Tác Vụ Làm Sạch Dữ Liệu</vt:lpstr>
      <vt:lpstr>Xử lý dữ liệu bị thiếu (Null Value)</vt:lpstr>
      <vt:lpstr>Thống kê các trường mất mát dữ liệu</vt:lpstr>
      <vt:lpstr>Dữ liệu sau khi xử lý</vt:lpstr>
      <vt:lpstr>Khám Phá Dữ Liệu</vt:lpstr>
      <vt:lpstr>Khám Phá Dữ Liệu</vt:lpstr>
      <vt:lpstr>Khám Phá Dữ Liệu</vt:lpstr>
      <vt:lpstr>Xử Lý Ngoại Lệ</vt:lpstr>
      <vt:lpstr>PowerPoint Presentation</vt:lpstr>
      <vt:lpstr>Xử Lý Độ Lệch (Skewness)</vt:lpstr>
      <vt:lpstr>PowerPoint Presentation</vt:lpstr>
      <vt:lpstr>Lựa Chọn Mô Hình</vt:lpstr>
      <vt:lpstr>Chuẩn Hóa Dữ Liệu</vt:lpstr>
      <vt:lpstr>Chuẩn Hóa Dữ Liệu</vt:lpstr>
      <vt:lpstr>Chuẩn Hóa Dữ Liệu</vt:lpstr>
      <vt:lpstr>Chuẩn Hóa Dữ Liệu</vt:lpstr>
      <vt:lpstr>Lựa chọn mô hình</vt:lpstr>
      <vt:lpstr>Huấn Luyện Mô Hình</vt:lpstr>
      <vt:lpstr>Huấn Luyện Mô Hình</vt:lpstr>
      <vt:lpstr>PowerPoint Presentation</vt:lpstr>
      <vt:lpstr>Đánh Giá Hiệu Suất Mô Hình</vt:lpstr>
      <vt:lpstr>Đánh Giá Hiệu Suất Mô Hình</vt:lpstr>
      <vt:lpstr>Đánh Giá Hiệu Suất Mô Hình</vt:lpstr>
      <vt:lpstr>Kết Quả</vt:lpstr>
      <vt:lpstr>Kết quả dự đoán các mô hình </vt:lpstr>
      <vt:lpstr>THANKS!_</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Khóa Luận Tốt Nghiệp</dc:title>
  <dc:creator>Lê Đạt</dc:creator>
  <cp:lastModifiedBy>Lê Đạt</cp:lastModifiedBy>
  <cp:revision>44</cp:revision>
  <dcterms:modified xsi:type="dcterms:W3CDTF">2024-05-16T15:33:19Z</dcterms:modified>
</cp:coreProperties>
</file>